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3840"/>
        <p:guide pos="2160"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 name="Shape 28"/>
        <p:cNvGrpSpPr/>
        <p:nvPr/>
      </p:nvGrpSpPr>
      <p:grpSpPr>
        <a:xfrm>
          <a:off x="0" y="0"/>
          <a:ext cx="0" cy="0"/>
          <a:chOff x="0" y="0"/>
          <a:chExt cx="0" cy="0"/>
        </a:xfrm>
      </p:grpSpPr>
      <p:sp>
        <p:nvSpPr>
          <p:cNvPr id="29" name="Google Shape;29;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 name="Google Shape;30;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Photos by Freepik</a:t>
            </a:r>
            <a:endParaRPr/>
          </a:p>
        </p:txBody>
      </p:sp>
      <p:sp>
        <p:nvSpPr>
          <p:cNvPr id="31" name="Google Shape;31;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7d2b5b3eb8_0_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9" name="Google Shape;189;g7d2b5b3eb8_0_4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Photos by rawpixel.com / Freepik</a:t>
            </a:r>
            <a:endParaRPr/>
          </a:p>
        </p:txBody>
      </p:sp>
      <p:sp>
        <p:nvSpPr>
          <p:cNvPr id="190" name="Google Shape;190;g7d2b5b3eb8_0_4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7d2b5b3eb8_0_1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7" name="Google Shape;207;g7d2b5b3eb8_0_11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Photos by rawpixel.com / Freepik</a:t>
            </a:r>
            <a:endParaRPr/>
          </a:p>
        </p:txBody>
      </p:sp>
      <p:sp>
        <p:nvSpPr>
          <p:cNvPr id="208" name="Google Shape;208;g7d2b5b3eb8_0_11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7d2b5b3eb8_0_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5" name="Google Shape;225;g7d2b5b3eb8_0_5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Photos by rawpixel.com / Freepik</a:t>
            </a:r>
            <a:endParaRPr/>
          </a:p>
        </p:txBody>
      </p:sp>
      <p:sp>
        <p:nvSpPr>
          <p:cNvPr id="226" name="Google Shape;226;g7d2b5b3eb8_0_5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7d2b5b3eb8_0_9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2" name="Google Shape;242;g7d2b5b3eb8_0_9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Photos by rawpixel.com / Freepik</a:t>
            </a:r>
            <a:endParaRPr/>
          </a:p>
        </p:txBody>
      </p:sp>
      <p:sp>
        <p:nvSpPr>
          <p:cNvPr id="243" name="Google Shape;243;g7d2b5b3eb8_0_9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7d2b5b3eb8_0_1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9" name="Google Shape;259;g7d2b5b3eb8_0_13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38461"/>
              </a:lnSpc>
              <a:spcBef>
                <a:spcPts val="0"/>
              </a:spcBef>
              <a:spcAft>
                <a:spcPts val="0"/>
              </a:spcAft>
              <a:buClr>
                <a:schemeClr val="dk1"/>
              </a:buClr>
              <a:buSzPts val="1100"/>
              <a:buFont typeface="Arial"/>
              <a:buNone/>
            </a:pPr>
            <a:r>
              <a:rPr b="1" lang="en-US" sz="1300">
                <a:solidFill>
                  <a:srgbClr val="565454"/>
                </a:solidFill>
                <a:latin typeface="Arial"/>
                <a:ea typeface="Arial"/>
                <a:cs typeface="Arial"/>
                <a:sym typeface="Arial"/>
              </a:rPr>
              <a:t>improves Precision of Financial Rules and Models</a:t>
            </a:r>
            <a:endParaRPr b="1" sz="1300">
              <a:solidFill>
                <a:srgbClr val="565454"/>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200"/>
              <a:buFont typeface="Calibri"/>
              <a:buNone/>
            </a:pPr>
            <a:r>
              <a:t/>
            </a:r>
            <a:endParaRPr b="1"/>
          </a:p>
        </p:txBody>
      </p:sp>
      <p:sp>
        <p:nvSpPr>
          <p:cNvPr id="260" name="Google Shape;260;g7d2b5b3eb8_0_13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4" name="Shape 274"/>
        <p:cNvGrpSpPr/>
        <p:nvPr/>
      </p:nvGrpSpPr>
      <p:grpSpPr>
        <a:xfrm>
          <a:off x="0" y="0"/>
          <a:ext cx="0" cy="0"/>
          <a:chOff x="0" y="0"/>
          <a:chExt cx="0" cy="0"/>
        </a:xfrm>
      </p:grpSpPr>
      <p:sp>
        <p:nvSpPr>
          <p:cNvPr id="275" name="Google Shape;275;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6" name="Google Shape;276;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Photos by Freepik</a:t>
            </a:r>
            <a:endParaRPr/>
          </a:p>
        </p:txBody>
      </p:sp>
      <p:sp>
        <p:nvSpPr>
          <p:cNvPr id="277" name="Google Shape;277;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 name="Shape 43"/>
        <p:cNvGrpSpPr/>
        <p:nvPr/>
      </p:nvGrpSpPr>
      <p:grpSpPr>
        <a:xfrm>
          <a:off x="0" y="0"/>
          <a:ext cx="0" cy="0"/>
          <a:chOff x="0" y="0"/>
          <a:chExt cx="0" cy="0"/>
        </a:xfrm>
      </p:grpSpPr>
      <p:sp>
        <p:nvSpPr>
          <p:cNvPr id="44" name="Google Shape;44;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 name="Google Shape;45;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0" i="0" lang="en-US" sz="1200">
                <a:solidFill>
                  <a:schemeClr val="dk1"/>
                </a:solidFill>
                <a:latin typeface="Calibri"/>
                <a:ea typeface="Calibri"/>
                <a:cs typeface="Calibri"/>
                <a:sym typeface="Calibri"/>
              </a:rPr>
              <a:t>Small businesses can get away with a few Excel spreadsheets for tracking their operations. However, as these companies continue to grow, they can no longer keep up the speed using this simple method. At one point or another, data begins to pour in and a single-page spreadsheet transforms into a database that later grows into a data warehouse.</a:t>
            </a:r>
            <a:endParaRPr/>
          </a:p>
          <a:p>
            <a:pPr indent="0" lvl="0" marL="0" marR="0" rtl="0" algn="l">
              <a:lnSpc>
                <a:spcPct val="100000"/>
              </a:lnSpc>
              <a:spcBef>
                <a:spcPts val="0"/>
              </a:spcBef>
              <a:spcAft>
                <a:spcPts val="0"/>
              </a:spcAft>
              <a:buClr>
                <a:schemeClr val="dk1"/>
              </a:buClr>
              <a:buSzPts val="1200"/>
              <a:buFont typeface="Calibri"/>
              <a:buNone/>
            </a:pPr>
            <a:r>
              <a:t/>
            </a:r>
            <a:endParaRPr b="0" i="0" sz="12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200"/>
              <a:buFont typeface="Calibri"/>
              <a:buNone/>
            </a:pPr>
            <a:r>
              <a:rPr b="0" i="0" lang="en-US" sz="1200">
                <a:solidFill>
                  <a:schemeClr val="dk1"/>
                </a:solidFill>
                <a:latin typeface="Calibri"/>
                <a:ea typeface="Calibri"/>
                <a:cs typeface="Calibri"/>
                <a:sym typeface="Calibri"/>
              </a:rPr>
              <a:t>Without proper investment in data science projects, these companies will never unlock the potential of this data to accelerate their growth and increase their operational efficiency (for example, in building better products or delivering better services).</a:t>
            </a:r>
            <a:endParaRPr/>
          </a:p>
        </p:txBody>
      </p:sp>
      <p:sp>
        <p:nvSpPr>
          <p:cNvPr id="46" name="Google Shape;46;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7d2b5b3eb8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 name="Google Shape;58;g7d2b5b3eb8_0_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0" i="0" lang="en-US" sz="1200">
                <a:solidFill>
                  <a:schemeClr val="dk1"/>
                </a:solidFill>
                <a:latin typeface="Calibri"/>
                <a:ea typeface="Calibri"/>
                <a:cs typeface="Calibri"/>
                <a:sym typeface="Calibri"/>
              </a:rPr>
              <a:t>Small businesses can get away with a few Excel spreadsheets for tracking their operations. However, as these companies continue to grow, they can no longer keep up the speed using this simple method. At one point or another, data begins to pour in and a single-page spreadsheet transforms into a database that later grows into a data warehouse.</a:t>
            </a:r>
            <a:endParaRPr/>
          </a:p>
          <a:p>
            <a:pPr indent="0" lvl="0" marL="0" marR="0" rtl="0" algn="l">
              <a:lnSpc>
                <a:spcPct val="100000"/>
              </a:lnSpc>
              <a:spcBef>
                <a:spcPts val="0"/>
              </a:spcBef>
              <a:spcAft>
                <a:spcPts val="0"/>
              </a:spcAft>
              <a:buClr>
                <a:schemeClr val="dk1"/>
              </a:buClr>
              <a:buSzPts val="1200"/>
              <a:buFont typeface="Calibri"/>
              <a:buNone/>
            </a:pPr>
            <a:r>
              <a:t/>
            </a:r>
            <a:endParaRPr b="0" i="0" sz="12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200"/>
              <a:buFont typeface="Calibri"/>
              <a:buNone/>
            </a:pPr>
            <a:r>
              <a:rPr b="0" i="0" lang="en-US" sz="1200">
                <a:solidFill>
                  <a:schemeClr val="dk1"/>
                </a:solidFill>
                <a:latin typeface="Calibri"/>
                <a:ea typeface="Calibri"/>
                <a:cs typeface="Calibri"/>
                <a:sym typeface="Calibri"/>
              </a:rPr>
              <a:t>Without proper investment in data science projects, these companies will never unlock the potential of this data to accelerate their growth and increase their operational efficiency (for example, in building better products or delivering better services).</a:t>
            </a:r>
            <a:endParaRPr/>
          </a:p>
        </p:txBody>
      </p:sp>
      <p:sp>
        <p:nvSpPr>
          <p:cNvPr id="59" name="Google Shape;59;g7d2b5b3eb8_0_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1" name="Google Shape;71;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b="0" i="0" lang="en-US" sz="1200">
                <a:solidFill>
                  <a:schemeClr val="dk1"/>
                </a:solidFill>
                <a:latin typeface="Calibri"/>
                <a:ea typeface="Calibri"/>
                <a:cs typeface="Calibri"/>
                <a:sym typeface="Calibri"/>
              </a:rPr>
              <a:t>Organizations that want to win on their markets need to know where to find the data they need and how it all ties together</a:t>
            </a:r>
            <a:endParaRPr/>
          </a:p>
          <a:p>
            <a:pPr indent="0" lvl="0" marL="0" marR="0" rtl="0" algn="l">
              <a:lnSpc>
                <a:spcPct val="100000"/>
              </a:lnSpc>
              <a:spcBef>
                <a:spcPts val="0"/>
              </a:spcBef>
              <a:spcAft>
                <a:spcPts val="0"/>
              </a:spcAft>
              <a:buClr>
                <a:schemeClr val="dk1"/>
              </a:buClr>
              <a:buSzPts val="1200"/>
              <a:buFont typeface="Calibri"/>
              <a:buNone/>
            </a:pPr>
            <a:r>
              <a:t/>
            </a:r>
            <a:endParaRPr b="0" i="0" sz="1200">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200"/>
              <a:buFont typeface="Calibri"/>
              <a:buNone/>
            </a:pPr>
            <a:r>
              <a:rPr b="0" i="0" lang="en-US" sz="1200">
                <a:solidFill>
                  <a:schemeClr val="dk1"/>
                </a:solidFill>
                <a:latin typeface="Calibri"/>
                <a:ea typeface="Calibri"/>
                <a:cs typeface="Calibri"/>
                <a:sym typeface="Calibri"/>
              </a:rPr>
              <a:t>born from pattern recognition and the theory that computers can learn without being programmed to perform specific tasks;</a:t>
            </a:r>
            <a:endParaRPr/>
          </a:p>
        </p:txBody>
      </p:sp>
      <p:sp>
        <p:nvSpPr>
          <p:cNvPr id="72" name="Google Shape;72;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 name="Google Shape;98;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Photos by rawpixel.com / Freepik</a:t>
            </a:r>
            <a:endParaRPr/>
          </a:p>
        </p:txBody>
      </p:sp>
      <p:sp>
        <p:nvSpPr>
          <p:cNvPr id="99" name="Google Shape;99;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5" name="Google Shape;115;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Photos by rawpixel.com / Freepik</a:t>
            </a:r>
            <a:endParaRPr/>
          </a:p>
        </p:txBody>
      </p:sp>
      <p:sp>
        <p:nvSpPr>
          <p:cNvPr id="116" name="Google Shape;116;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2" name="Google Shape;132;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Photos by rawpixel.com / Freepik</a:t>
            </a:r>
            <a:endParaRPr/>
          </a:p>
        </p:txBody>
      </p:sp>
      <p:sp>
        <p:nvSpPr>
          <p:cNvPr id="133" name="Google Shape;133;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7d2b5b3eb8_0_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0" name="Google Shape;150;g7d2b5b3eb8_0_2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Photos by rawpixel.com / Freepik</a:t>
            </a:r>
            <a:endParaRPr/>
          </a:p>
        </p:txBody>
      </p:sp>
      <p:sp>
        <p:nvSpPr>
          <p:cNvPr id="151" name="Google Shape;151;g7d2b5b3eb8_0_2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7d2b5b3eb8_0_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9" name="Google Shape;169;g7d2b5b3eb8_0_7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Photos by rawpixel.com / Freepik</a:t>
            </a:r>
            <a:endParaRPr/>
          </a:p>
        </p:txBody>
      </p:sp>
      <p:sp>
        <p:nvSpPr>
          <p:cNvPr id="170" name="Google Shape;170;g7d2b5b3eb8_0_7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5" name="Shape 15"/>
        <p:cNvGrpSpPr/>
        <p:nvPr/>
      </p:nvGrpSpPr>
      <p:grpSpPr>
        <a:xfrm>
          <a:off x="0" y="0"/>
          <a:ext cx="0" cy="0"/>
          <a:chOff x="0" y="0"/>
          <a:chExt cx="0" cy="0"/>
        </a:xfrm>
      </p:grpSpPr>
      <p:sp>
        <p:nvSpPr>
          <p:cNvPr id="16" name="Google Shape;16;p2"/>
          <p:cNvSpPr/>
          <p:nvPr/>
        </p:nvSpPr>
        <p:spPr>
          <a:xfrm flipH="1">
            <a:off x="11492632" y="6158632"/>
            <a:ext cx="699368" cy="699368"/>
          </a:xfrm>
          <a:prstGeom prst="round1Rect">
            <a:avLst>
              <a:gd fmla="val 31194" name="adj"/>
            </a:avLst>
          </a:prstGeom>
          <a:solidFill>
            <a:srgbClr val="32163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17" name="Google Shape;17;p2"/>
          <p:cNvPicPr preferRelativeResize="0"/>
          <p:nvPr/>
        </p:nvPicPr>
        <p:blipFill rotWithShape="1">
          <a:blip r:embed="rId2">
            <a:alphaModFix/>
          </a:blip>
          <a:srcRect b="0" l="0" r="0" t="0"/>
          <a:stretch/>
        </p:blipFill>
        <p:spPr>
          <a:xfrm>
            <a:off x="1588" y="1588"/>
            <a:ext cx="1588" cy="1588"/>
          </a:xfrm>
          <a:prstGeom prst="rect">
            <a:avLst/>
          </a:prstGeom>
          <a:noFill/>
          <a:ln>
            <a:noFill/>
          </a:ln>
        </p:spPr>
      </p:pic>
      <p:sp>
        <p:nvSpPr>
          <p:cNvPr id="18" name="Google Shape;18;p2"/>
          <p:cNvSpPr txBox="1"/>
          <p:nvPr>
            <p:ph type="title"/>
          </p:nvPr>
        </p:nvSpPr>
        <p:spPr>
          <a:xfrm>
            <a:off x="609600" y="365126"/>
            <a:ext cx="10972800" cy="775612"/>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2"/>
          <p:cNvSpPr txBox="1"/>
          <p:nvPr>
            <p:ph idx="1" type="body"/>
          </p:nvPr>
        </p:nvSpPr>
        <p:spPr>
          <a:xfrm>
            <a:off x="609600" y="1330859"/>
            <a:ext cx="10972800" cy="4846104"/>
          </a:xfrm>
          <a:prstGeom prst="rect">
            <a:avLst/>
          </a:prstGeom>
          <a:noFill/>
          <a:ln>
            <a:noFill/>
          </a:ln>
        </p:spPr>
        <p:txBody>
          <a:bodyPr anchorCtr="0" anchor="t" bIns="0" lIns="0" spcFirstLastPara="1" rIns="0" wrap="square" tIns="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2"/>
          <p:cNvSpPr txBox="1"/>
          <p:nvPr>
            <p:ph idx="12" type="sldNum"/>
          </p:nvPr>
        </p:nvSpPr>
        <p:spPr>
          <a:xfrm>
            <a:off x="11658612" y="6369817"/>
            <a:ext cx="367408" cy="276999"/>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b="0" i="0" sz="1200" u="none" cap="none" strike="noStrike">
                <a:solidFill>
                  <a:schemeClr val="lt1"/>
                </a:solidFill>
                <a:latin typeface="Calibri"/>
                <a:ea typeface="Calibri"/>
                <a:cs typeface="Calibri"/>
                <a:sym typeface="Calibri"/>
              </a:defRPr>
            </a:lvl1pPr>
            <a:lvl2pPr indent="0" lvl="1" marL="0" algn="ctr">
              <a:spcBef>
                <a:spcPts val="0"/>
              </a:spcBef>
              <a:buNone/>
              <a:defRPr b="0" i="0" sz="1200" u="none" cap="none" strike="noStrike">
                <a:solidFill>
                  <a:schemeClr val="lt1"/>
                </a:solidFill>
                <a:latin typeface="Calibri"/>
                <a:ea typeface="Calibri"/>
                <a:cs typeface="Calibri"/>
                <a:sym typeface="Calibri"/>
              </a:defRPr>
            </a:lvl2pPr>
            <a:lvl3pPr indent="0" lvl="2" marL="0" algn="ctr">
              <a:spcBef>
                <a:spcPts val="0"/>
              </a:spcBef>
              <a:buNone/>
              <a:defRPr b="0" i="0" sz="1200" u="none" cap="none" strike="noStrike">
                <a:solidFill>
                  <a:schemeClr val="lt1"/>
                </a:solidFill>
                <a:latin typeface="Calibri"/>
                <a:ea typeface="Calibri"/>
                <a:cs typeface="Calibri"/>
                <a:sym typeface="Calibri"/>
              </a:defRPr>
            </a:lvl3pPr>
            <a:lvl4pPr indent="0" lvl="3" marL="0" algn="ctr">
              <a:spcBef>
                <a:spcPts val="0"/>
              </a:spcBef>
              <a:buNone/>
              <a:defRPr b="0" i="0" sz="1200" u="none" cap="none" strike="noStrike">
                <a:solidFill>
                  <a:schemeClr val="lt1"/>
                </a:solidFill>
                <a:latin typeface="Calibri"/>
                <a:ea typeface="Calibri"/>
                <a:cs typeface="Calibri"/>
                <a:sym typeface="Calibri"/>
              </a:defRPr>
            </a:lvl4pPr>
            <a:lvl5pPr indent="0" lvl="4" marL="0" algn="ctr">
              <a:spcBef>
                <a:spcPts val="0"/>
              </a:spcBef>
              <a:buNone/>
              <a:defRPr b="0" i="0" sz="1200" u="none" cap="none" strike="noStrike">
                <a:solidFill>
                  <a:schemeClr val="lt1"/>
                </a:solidFill>
                <a:latin typeface="Calibri"/>
                <a:ea typeface="Calibri"/>
                <a:cs typeface="Calibri"/>
                <a:sym typeface="Calibri"/>
              </a:defRPr>
            </a:lvl5pPr>
            <a:lvl6pPr indent="0" lvl="5" marL="0" algn="ctr">
              <a:spcBef>
                <a:spcPts val="0"/>
              </a:spcBef>
              <a:buNone/>
              <a:defRPr b="0" i="0" sz="1200" u="none" cap="none" strike="noStrike">
                <a:solidFill>
                  <a:schemeClr val="lt1"/>
                </a:solidFill>
                <a:latin typeface="Calibri"/>
                <a:ea typeface="Calibri"/>
                <a:cs typeface="Calibri"/>
                <a:sym typeface="Calibri"/>
              </a:defRPr>
            </a:lvl6pPr>
            <a:lvl7pPr indent="0" lvl="6" marL="0" algn="ctr">
              <a:spcBef>
                <a:spcPts val="0"/>
              </a:spcBef>
              <a:buNone/>
              <a:defRPr b="0" i="0" sz="1200" u="none" cap="none" strike="noStrike">
                <a:solidFill>
                  <a:schemeClr val="lt1"/>
                </a:solidFill>
                <a:latin typeface="Calibri"/>
                <a:ea typeface="Calibri"/>
                <a:cs typeface="Calibri"/>
                <a:sym typeface="Calibri"/>
              </a:defRPr>
            </a:lvl7pPr>
            <a:lvl8pPr indent="0" lvl="7" marL="0" algn="ctr">
              <a:spcBef>
                <a:spcPts val="0"/>
              </a:spcBef>
              <a:buNone/>
              <a:defRPr b="0" i="0" sz="1200" u="none" cap="none" strike="noStrike">
                <a:solidFill>
                  <a:schemeClr val="lt1"/>
                </a:solidFill>
                <a:latin typeface="Calibri"/>
                <a:ea typeface="Calibri"/>
                <a:cs typeface="Calibri"/>
                <a:sym typeface="Calibri"/>
              </a:defRPr>
            </a:lvl8pPr>
            <a:lvl9pPr indent="0" lvl="8" marL="0" algn="ctr">
              <a:spcBef>
                <a:spcPts val="0"/>
              </a:spcBef>
              <a:buNone/>
              <a:defRPr b="0" i="0" sz="1200" u="none" cap="none" strike="noStrike">
                <a:solidFill>
                  <a:schemeClr val="lt1"/>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orient="horz" pos="840">
          <p15:clr>
            <a:srgbClr val="FBAE40"/>
          </p15:clr>
        </p15:guide>
        <p15:guide id="2" pos="7296">
          <p15:clr>
            <a:srgbClr val="FBAE40"/>
          </p15:clr>
        </p15:guide>
        <p15:guide id="3" pos="38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21" name="Shape 21"/>
        <p:cNvGrpSpPr/>
        <p:nvPr/>
      </p:nvGrpSpPr>
      <p:grpSpPr>
        <a:xfrm>
          <a:off x="0" y="0"/>
          <a:ext cx="0" cy="0"/>
          <a:chOff x="0" y="0"/>
          <a:chExt cx="0" cy="0"/>
        </a:xfrm>
      </p:grpSpPr>
      <p:pic>
        <p:nvPicPr>
          <p:cNvPr id="22" name="Google Shape;22;p3"/>
          <p:cNvPicPr preferRelativeResize="0"/>
          <p:nvPr/>
        </p:nvPicPr>
        <p:blipFill rotWithShape="1">
          <a:blip r:embed="rId2">
            <a:alphaModFix/>
          </a:blip>
          <a:srcRect b="0" l="0" r="0" t="0"/>
          <a:stretch/>
        </p:blipFill>
        <p:spPr>
          <a:xfrm>
            <a:off x="1588" y="1588"/>
            <a:ext cx="1588" cy="1588"/>
          </a:xfrm>
          <a:prstGeom prst="rect">
            <a:avLst/>
          </a:prstGeom>
          <a:noFill/>
          <a:ln>
            <a:noFill/>
          </a:ln>
        </p:spPr>
      </p:pic>
      <p:sp>
        <p:nvSpPr>
          <p:cNvPr id="23" name="Google Shape;23;p3"/>
          <p:cNvSpPr txBox="1"/>
          <p:nvPr>
            <p:ph type="ctrTitle"/>
          </p:nvPr>
        </p:nvSpPr>
        <p:spPr>
          <a:xfrm>
            <a:off x="1524000" y="1122363"/>
            <a:ext cx="9144000" cy="2387600"/>
          </a:xfrm>
          <a:prstGeom prst="rect">
            <a:avLst/>
          </a:prstGeom>
          <a:noFill/>
          <a:ln>
            <a:noFill/>
          </a:ln>
        </p:spPr>
        <p:txBody>
          <a:bodyPr anchorCtr="0" anchor="b" bIns="0" lIns="0" spcFirstLastPara="1" rIns="0" wrap="square" tIns="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3"/>
          <p:cNvSpPr txBox="1"/>
          <p:nvPr>
            <p:ph idx="1" type="subTitle"/>
          </p:nvPr>
        </p:nvSpPr>
        <p:spPr>
          <a:xfrm>
            <a:off x="1524000" y="3602038"/>
            <a:ext cx="9144000" cy="1655762"/>
          </a:xfrm>
          <a:prstGeom prst="rect">
            <a:avLst/>
          </a:prstGeom>
          <a:noFill/>
          <a:ln>
            <a:noFill/>
          </a:ln>
        </p:spPr>
        <p:txBody>
          <a:bodyPr anchorCtr="0" anchor="t" bIns="0" lIns="0" spcFirstLastPara="1" rIns="0" wrap="square" tIns="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5" name="Google Shape;25;p3"/>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6" name="Google Shape;26;p3"/>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7" name="Google Shape;27;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pic>
        <p:nvPicPr>
          <p:cNvPr id="10" name="Google Shape;10;p1"/>
          <p:cNvPicPr preferRelativeResize="0"/>
          <p:nvPr/>
        </p:nvPicPr>
        <p:blipFill rotWithShape="1">
          <a:blip r:embed="rId1">
            <a:alphaModFix/>
          </a:blip>
          <a:srcRect b="0" l="0" r="0" t="0"/>
          <a:stretch/>
        </p:blipFill>
        <p:spPr>
          <a:xfrm>
            <a:off x="1588" y="1588"/>
            <a:ext cx="1588" cy="1588"/>
          </a:xfrm>
          <a:prstGeom prst="rect">
            <a:avLst/>
          </a:prstGeom>
          <a:noFill/>
          <a:ln>
            <a:noFill/>
          </a:ln>
        </p:spPr>
      </p:pic>
      <p:sp>
        <p:nvSpPr>
          <p:cNvPr id="11" name="Google Shape;11;p1"/>
          <p:cNvSpPr txBox="1"/>
          <p:nvPr>
            <p:ph type="title"/>
          </p:nvPr>
        </p:nvSpPr>
        <p:spPr>
          <a:xfrm>
            <a:off x="609600" y="365126"/>
            <a:ext cx="10972800" cy="775612"/>
          </a:xfrm>
          <a:prstGeom prst="rect">
            <a:avLst/>
          </a:prstGeom>
          <a:noFill/>
          <a:ln>
            <a:noFill/>
          </a:ln>
        </p:spPr>
        <p:txBody>
          <a:bodyPr anchorCtr="0" anchor="ctr" bIns="0" lIns="0" spcFirstLastPara="1" rIns="0" wrap="square" tIns="0">
            <a:noAutofit/>
          </a:bodyPr>
          <a:lstStyle>
            <a:lvl1pPr lvl="0" marR="0" rtl="0" algn="l">
              <a:lnSpc>
                <a:spcPct val="90000"/>
              </a:lnSpc>
              <a:spcBef>
                <a:spcPts val="0"/>
              </a:spcBef>
              <a:spcAft>
                <a:spcPts val="0"/>
              </a:spcAft>
              <a:buClr>
                <a:schemeClr val="dk1"/>
              </a:buClr>
              <a:buSzPts val="3600"/>
              <a:buFont typeface="Calibri"/>
              <a:buNone/>
              <a:defRPr b="1" i="0" sz="36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 name="Google Shape;12;p1"/>
          <p:cNvSpPr txBox="1"/>
          <p:nvPr>
            <p:ph idx="1" type="body"/>
          </p:nvPr>
        </p:nvSpPr>
        <p:spPr>
          <a:xfrm>
            <a:off x="609600" y="1330859"/>
            <a:ext cx="10972800" cy="4846104"/>
          </a:xfrm>
          <a:prstGeom prst="rect">
            <a:avLst/>
          </a:prstGeom>
          <a:noFill/>
          <a:ln>
            <a:noFill/>
          </a:ln>
        </p:spPr>
        <p:txBody>
          <a:bodyPr anchorCtr="0" anchor="t" bIns="0" lIns="0" spcFirstLastPara="1" rIns="0" wrap="square" tIns="0">
            <a:noAutofit/>
          </a:bodyPr>
          <a:lstStyle>
            <a:lvl1pPr indent="-381000" lvl="0" marL="457200" marR="0" rtl="0" algn="l">
              <a:lnSpc>
                <a:spcPct val="90000"/>
              </a:lnSpc>
              <a:spcBef>
                <a:spcPts val="10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55600" lvl="1" marL="9144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2pPr>
            <a:lvl3pPr indent="-342900" lvl="2" marL="1371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30200" lvl="3" marL="18288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4pPr>
            <a:lvl5pPr indent="-330200" lvl="4" marL="22860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3" name="Google Shape;13;p1"/>
          <p:cNvSpPr/>
          <p:nvPr/>
        </p:nvSpPr>
        <p:spPr>
          <a:xfrm flipH="1">
            <a:off x="11492632" y="6158632"/>
            <a:ext cx="699368" cy="699368"/>
          </a:xfrm>
          <a:prstGeom prst="round1Rect">
            <a:avLst>
              <a:gd fmla="val 31194" name="adj"/>
            </a:avLst>
          </a:prstGeom>
          <a:solidFill>
            <a:srgbClr val="32163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4" name="Google Shape;14;p1"/>
          <p:cNvSpPr txBox="1"/>
          <p:nvPr>
            <p:ph idx="12" type="sldNum"/>
          </p:nvPr>
        </p:nvSpPr>
        <p:spPr>
          <a:xfrm>
            <a:off x="11658612" y="6369817"/>
            <a:ext cx="367408" cy="276999"/>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buNone/>
              <a:defRPr b="0" i="0" sz="1200" u="none" cap="none" strike="noStrike">
                <a:solidFill>
                  <a:schemeClr val="lt1"/>
                </a:solidFill>
                <a:latin typeface="Calibri"/>
                <a:ea typeface="Calibri"/>
                <a:cs typeface="Calibri"/>
                <a:sym typeface="Calibri"/>
              </a:defRPr>
            </a:lvl1pPr>
            <a:lvl2pPr indent="0" lvl="1" marL="0" marR="0" rtl="0" algn="ctr">
              <a:spcBef>
                <a:spcPts val="0"/>
              </a:spcBef>
              <a:buNone/>
              <a:defRPr b="0" i="0" sz="1200" u="none" cap="none" strike="noStrike">
                <a:solidFill>
                  <a:schemeClr val="lt1"/>
                </a:solidFill>
                <a:latin typeface="Calibri"/>
                <a:ea typeface="Calibri"/>
                <a:cs typeface="Calibri"/>
                <a:sym typeface="Calibri"/>
              </a:defRPr>
            </a:lvl2pPr>
            <a:lvl3pPr indent="0" lvl="2" marL="0" marR="0" rtl="0" algn="ctr">
              <a:spcBef>
                <a:spcPts val="0"/>
              </a:spcBef>
              <a:buNone/>
              <a:defRPr b="0" i="0" sz="1200" u="none" cap="none" strike="noStrike">
                <a:solidFill>
                  <a:schemeClr val="lt1"/>
                </a:solidFill>
                <a:latin typeface="Calibri"/>
                <a:ea typeface="Calibri"/>
                <a:cs typeface="Calibri"/>
                <a:sym typeface="Calibri"/>
              </a:defRPr>
            </a:lvl3pPr>
            <a:lvl4pPr indent="0" lvl="3" marL="0" marR="0" rtl="0" algn="ctr">
              <a:spcBef>
                <a:spcPts val="0"/>
              </a:spcBef>
              <a:buNone/>
              <a:defRPr b="0" i="0" sz="1200" u="none" cap="none" strike="noStrike">
                <a:solidFill>
                  <a:schemeClr val="lt1"/>
                </a:solidFill>
                <a:latin typeface="Calibri"/>
                <a:ea typeface="Calibri"/>
                <a:cs typeface="Calibri"/>
                <a:sym typeface="Calibri"/>
              </a:defRPr>
            </a:lvl4pPr>
            <a:lvl5pPr indent="0" lvl="4" marL="0" marR="0" rtl="0" algn="ctr">
              <a:spcBef>
                <a:spcPts val="0"/>
              </a:spcBef>
              <a:buNone/>
              <a:defRPr b="0" i="0" sz="1200" u="none" cap="none" strike="noStrike">
                <a:solidFill>
                  <a:schemeClr val="lt1"/>
                </a:solidFill>
                <a:latin typeface="Calibri"/>
                <a:ea typeface="Calibri"/>
                <a:cs typeface="Calibri"/>
                <a:sym typeface="Calibri"/>
              </a:defRPr>
            </a:lvl5pPr>
            <a:lvl6pPr indent="0" lvl="5" marL="0" marR="0" rtl="0" algn="ctr">
              <a:spcBef>
                <a:spcPts val="0"/>
              </a:spcBef>
              <a:buNone/>
              <a:defRPr b="0" i="0" sz="1200" u="none" cap="none" strike="noStrike">
                <a:solidFill>
                  <a:schemeClr val="lt1"/>
                </a:solidFill>
                <a:latin typeface="Calibri"/>
                <a:ea typeface="Calibri"/>
                <a:cs typeface="Calibri"/>
                <a:sym typeface="Calibri"/>
              </a:defRPr>
            </a:lvl6pPr>
            <a:lvl7pPr indent="0" lvl="6" marL="0" marR="0" rtl="0" algn="ctr">
              <a:spcBef>
                <a:spcPts val="0"/>
              </a:spcBef>
              <a:buNone/>
              <a:defRPr b="0" i="0" sz="1200" u="none" cap="none" strike="noStrike">
                <a:solidFill>
                  <a:schemeClr val="lt1"/>
                </a:solidFill>
                <a:latin typeface="Calibri"/>
                <a:ea typeface="Calibri"/>
                <a:cs typeface="Calibri"/>
                <a:sym typeface="Calibri"/>
              </a:defRPr>
            </a:lvl7pPr>
            <a:lvl8pPr indent="0" lvl="7" marL="0" marR="0" rtl="0" algn="ctr">
              <a:spcBef>
                <a:spcPts val="0"/>
              </a:spcBef>
              <a:buNone/>
              <a:defRPr b="0" i="0" sz="1200" u="none" cap="none" strike="noStrike">
                <a:solidFill>
                  <a:schemeClr val="lt1"/>
                </a:solidFill>
                <a:latin typeface="Calibri"/>
                <a:ea typeface="Calibri"/>
                <a:cs typeface="Calibri"/>
                <a:sym typeface="Calibri"/>
              </a:defRPr>
            </a:lvl8pPr>
            <a:lvl9pPr indent="0" lvl="8" marL="0" marR="0" rtl="0" algn="ctr">
              <a:spcBef>
                <a:spcPts val="0"/>
              </a:spcBef>
              <a:buNone/>
              <a:defRPr b="0" i="0" sz="1200" u="none" cap="none" strike="noStrike">
                <a:solidFill>
                  <a:schemeClr val="lt1"/>
                </a:solidFill>
                <a:latin typeface="Calibri"/>
                <a:ea typeface="Calibri"/>
                <a:cs typeface="Calibri"/>
                <a:sym typeface="Calibri"/>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160">
          <p15:clr>
            <a:srgbClr val="F26B43"/>
          </p15:clr>
        </p15:guide>
        <p15:guide id="2" pos="7296">
          <p15:clr>
            <a:srgbClr val="F26B43"/>
          </p15:clr>
        </p15:guide>
        <p15:guide id="3" pos="38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p:cSld>
    <p:spTree>
      <p:nvGrpSpPr>
        <p:cNvPr id="32" name="Shape 32"/>
        <p:cNvGrpSpPr/>
        <p:nvPr/>
      </p:nvGrpSpPr>
      <p:grpSpPr>
        <a:xfrm>
          <a:off x="0" y="0"/>
          <a:ext cx="0" cy="0"/>
          <a:chOff x="0" y="0"/>
          <a:chExt cx="0" cy="0"/>
        </a:xfrm>
      </p:grpSpPr>
      <p:sp>
        <p:nvSpPr>
          <p:cNvPr id="33" name="Google Shape;33;p4"/>
          <p:cNvSpPr/>
          <p:nvPr/>
        </p:nvSpPr>
        <p:spPr>
          <a:xfrm>
            <a:off x="242130" y="0"/>
            <a:ext cx="6539571" cy="6858000"/>
          </a:xfrm>
          <a:custGeom>
            <a:rect b="b" l="l" r="r" t="t"/>
            <a:pathLst>
              <a:path extrusionOk="0" h="6858000" w="6539571">
                <a:moveTo>
                  <a:pt x="0" y="0"/>
                </a:moveTo>
                <a:lnTo>
                  <a:pt x="6270171" y="0"/>
                </a:lnTo>
                <a:cubicBezTo>
                  <a:pt x="7312780" y="558800"/>
                  <a:pt x="4992914" y="2311400"/>
                  <a:pt x="4992914" y="3454400"/>
                </a:cubicBezTo>
                <a:cubicBezTo>
                  <a:pt x="4992914" y="4597400"/>
                  <a:pt x="7312780" y="6273800"/>
                  <a:pt x="6270171" y="6858000"/>
                </a:cubicBezTo>
                <a:lnTo>
                  <a:pt x="0" y="6858000"/>
                </a:lnTo>
                <a:lnTo>
                  <a:pt x="0" y="0"/>
                </a:lnTo>
                <a:close/>
              </a:path>
            </a:pathLst>
          </a:custGeom>
          <a:noFill/>
          <a:ln cap="flat" cmpd="sng" w="1270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4" name="Google Shape;34;p4"/>
          <p:cNvSpPr/>
          <p:nvPr/>
        </p:nvSpPr>
        <p:spPr>
          <a:xfrm>
            <a:off x="242129" y="0"/>
            <a:ext cx="6539571" cy="6858000"/>
          </a:xfrm>
          <a:custGeom>
            <a:rect b="b" l="l" r="r" t="t"/>
            <a:pathLst>
              <a:path extrusionOk="0" h="6858000" w="6539571">
                <a:moveTo>
                  <a:pt x="0" y="0"/>
                </a:moveTo>
                <a:lnTo>
                  <a:pt x="6270171" y="0"/>
                </a:lnTo>
                <a:cubicBezTo>
                  <a:pt x="7312780" y="558800"/>
                  <a:pt x="4992914" y="2311400"/>
                  <a:pt x="4992914" y="3454400"/>
                </a:cubicBezTo>
                <a:cubicBezTo>
                  <a:pt x="4992914" y="4597400"/>
                  <a:pt x="7312780" y="6273800"/>
                  <a:pt x="6270171" y="6858000"/>
                </a:cubicBezTo>
                <a:lnTo>
                  <a:pt x="0" y="6858000"/>
                </a:lnTo>
                <a:lnTo>
                  <a:pt x="0" y="0"/>
                </a:lnTo>
                <a:close/>
              </a:path>
            </a:pathLst>
          </a:custGeom>
          <a:noFill/>
          <a:ln cap="flat" cmpd="sng" w="1270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5" name="Google Shape;35;p4"/>
          <p:cNvSpPr/>
          <p:nvPr/>
        </p:nvSpPr>
        <p:spPr>
          <a:xfrm>
            <a:off x="88900" y="0"/>
            <a:ext cx="6539571" cy="6858000"/>
          </a:xfrm>
          <a:custGeom>
            <a:rect b="b" l="l" r="r" t="t"/>
            <a:pathLst>
              <a:path extrusionOk="0" h="6858000" w="6539571">
                <a:moveTo>
                  <a:pt x="0" y="0"/>
                </a:moveTo>
                <a:lnTo>
                  <a:pt x="6270171" y="0"/>
                </a:lnTo>
                <a:cubicBezTo>
                  <a:pt x="7312780" y="558800"/>
                  <a:pt x="4992914" y="2311400"/>
                  <a:pt x="4992914" y="3454400"/>
                </a:cubicBezTo>
                <a:cubicBezTo>
                  <a:pt x="4992914" y="4597400"/>
                  <a:pt x="7312780" y="6273800"/>
                  <a:pt x="6270171" y="6858000"/>
                </a:cubicBezTo>
                <a:lnTo>
                  <a:pt x="0" y="6858000"/>
                </a:lnTo>
                <a:lnTo>
                  <a:pt x="0" y="0"/>
                </a:lnTo>
                <a:close/>
              </a:path>
            </a:pathLst>
          </a:custGeom>
          <a:noFill/>
          <a:ln cap="flat" cmpd="sng" w="1270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36" name="Google Shape;36;p4"/>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37" name="Google Shape;37;p4"/>
          <p:cNvSpPr/>
          <p:nvPr/>
        </p:nvSpPr>
        <p:spPr>
          <a:xfrm>
            <a:off x="88900" y="0"/>
            <a:ext cx="6539571" cy="6858000"/>
          </a:xfrm>
          <a:custGeom>
            <a:rect b="b" l="l" r="r" t="t"/>
            <a:pathLst>
              <a:path extrusionOk="0" h="6858000" w="6539571">
                <a:moveTo>
                  <a:pt x="0" y="0"/>
                </a:moveTo>
                <a:lnTo>
                  <a:pt x="6270171" y="0"/>
                </a:lnTo>
                <a:cubicBezTo>
                  <a:pt x="7312780" y="558800"/>
                  <a:pt x="4992914" y="2311400"/>
                  <a:pt x="4992914" y="3454400"/>
                </a:cubicBezTo>
                <a:cubicBezTo>
                  <a:pt x="4992914" y="4597400"/>
                  <a:pt x="7312780" y="6273800"/>
                  <a:pt x="6270171" y="6858000"/>
                </a:cubicBezTo>
                <a:lnTo>
                  <a:pt x="0" y="6858000"/>
                </a:lnTo>
                <a:lnTo>
                  <a:pt x="0" y="0"/>
                </a:lnTo>
                <a:close/>
              </a:path>
            </a:pathLst>
          </a:cu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8" name="Google Shape;38;p4"/>
          <p:cNvSpPr/>
          <p:nvPr/>
        </p:nvSpPr>
        <p:spPr>
          <a:xfrm>
            <a:off x="10239552" y="0"/>
            <a:ext cx="1952448" cy="673772"/>
          </a:xfrm>
          <a:custGeom>
            <a:rect b="b" l="l" r="r" t="t"/>
            <a:pathLst>
              <a:path extrusionOk="0" h="1207779" w="3499887">
                <a:moveTo>
                  <a:pt x="20077" y="0"/>
                </a:moveTo>
                <a:lnTo>
                  <a:pt x="3499887" y="4553"/>
                </a:lnTo>
                <a:lnTo>
                  <a:pt x="3499887" y="1130405"/>
                </a:lnTo>
                <a:cubicBezTo>
                  <a:pt x="3499588" y="1433772"/>
                  <a:pt x="3468504" y="745115"/>
                  <a:pt x="2205570" y="775263"/>
                </a:cubicBezTo>
                <a:cubicBezTo>
                  <a:pt x="942636" y="805411"/>
                  <a:pt x="-163771" y="183848"/>
                  <a:pt x="20077" y="0"/>
                </a:cubicBezTo>
                <a:close/>
              </a:path>
            </a:pathLst>
          </a:cu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9" name="Google Shape;39;p4"/>
          <p:cNvSpPr/>
          <p:nvPr/>
        </p:nvSpPr>
        <p:spPr>
          <a:xfrm>
            <a:off x="4310526" y="3962716"/>
            <a:ext cx="7658099" cy="21844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cxnSp>
        <p:nvCxnSpPr>
          <p:cNvPr id="40" name="Google Shape;40;p4"/>
          <p:cNvCxnSpPr/>
          <p:nvPr/>
        </p:nvCxnSpPr>
        <p:spPr>
          <a:xfrm>
            <a:off x="4978742" y="4282848"/>
            <a:ext cx="831508" cy="0"/>
          </a:xfrm>
          <a:prstGeom prst="straightConnector1">
            <a:avLst/>
          </a:prstGeom>
          <a:noFill/>
          <a:ln cap="flat" cmpd="sng" w="127000">
            <a:solidFill>
              <a:srgbClr val="C00000"/>
            </a:solidFill>
            <a:prstDash val="solid"/>
            <a:miter lim="800000"/>
            <a:headEnd len="sm" w="sm" type="none"/>
            <a:tailEnd len="sm" w="sm" type="none"/>
          </a:ln>
        </p:spPr>
      </p:cxnSp>
      <p:sp>
        <p:nvSpPr>
          <p:cNvPr id="41" name="Google Shape;41;p4"/>
          <p:cNvSpPr txBox="1"/>
          <p:nvPr/>
        </p:nvSpPr>
        <p:spPr>
          <a:xfrm>
            <a:off x="5960723" y="3977857"/>
            <a:ext cx="5507836" cy="3600986"/>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b="0" i="0" lang="en-US" sz="5400" u="none" cap="none" strike="noStrike">
                <a:solidFill>
                  <a:schemeClr val="dk1"/>
                </a:solidFill>
                <a:latin typeface="Calibri"/>
                <a:ea typeface="Calibri"/>
                <a:cs typeface="Calibri"/>
                <a:sym typeface="Calibri"/>
              </a:rPr>
              <a:t>UNIC 2020 Apotex</a:t>
            </a:r>
            <a:endParaRPr sz="5400">
              <a:solidFill>
                <a:schemeClr val="dk1"/>
              </a:solidFill>
              <a:latin typeface="Calibri"/>
              <a:ea typeface="Calibri"/>
              <a:cs typeface="Calibri"/>
              <a:sym typeface="Calibri"/>
            </a:endParaRPr>
          </a:p>
          <a:p>
            <a:pPr indent="0" lvl="0" marL="0" marR="0" rtl="0" algn="l">
              <a:spcBef>
                <a:spcPts val="0"/>
              </a:spcBef>
              <a:spcAft>
                <a:spcPts val="0"/>
              </a:spcAft>
              <a:buNone/>
            </a:pPr>
            <a:r>
              <a:rPr lang="en-US" sz="5400">
                <a:solidFill>
                  <a:schemeClr val="dk1"/>
                </a:solidFill>
                <a:latin typeface="Calibri"/>
                <a:ea typeface="Calibri"/>
                <a:cs typeface="Calibri"/>
                <a:sym typeface="Calibri"/>
              </a:rPr>
              <a:t>Case presentation</a:t>
            </a:r>
            <a:endParaRPr/>
          </a:p>
          <a:p>
            <a:pPr indent="0" lvl="0" marL="0" marR="0" rtl="0" algn="l">
              <a:spcBef>
                <a:spcPts val="0"/>
              </a:spcBef>
              <a:spcAft>
                <a:spcPts val="0"/>
              </a:spcAft>
              <a:buNone/>
            </a:pPr>
            <a:r>
              <a:rPr lang="en-US" sz="1000">
                <a:solidFill>
                  <a:schemeClr val="dk1"/>
                </a:solidFill>
                <a:latin typeface="Calibri"/>
                <a:ea typeface="Calibri"/>
                <a:cs typeface="Calibri"/>
                <a:sym typeface="Calibri"/>
              </a:rPr>
              <a:t>by  Alishay  Akmal and  Don  k im</a:t>
            </a:r>
            <a:endParaRPr sz="10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800">
              <a:solidFill>
                <a:schemeClr val="dk1"/>
              </a:solidFill>
              <a:latin typeface="Calibri"/>
              <a:ea typeface="Calibri"/>
              <a:cs typeface="Calibri"/>
              <a:sym typeface="Calibri"/>
            </a:endParaRPr>
          </a:p>
          <a:p>
            <a:pPr indent="0" lvl="0" marL="0" marR="0" rtl="0" algn="l">
              <a:spcBef>
                <a:spcPts val="0"/>
              </a:spcBef>
              <a:spcAft>
                <a:spcPts val="0"/>
              </a:spcAft>
              <a:buNone/>
            </a:pPr>
            <a:br>
              <a:rPr lang="en-US" sz="5400">
                <a:solidFill>
                  <a:schemeClr val="dk1"/>
                </a:solidFill>
                <a:latin typeface="Calibri"/>
                <a:ea typeface="Calibri"/>
                <a:cs typeface="Calibri"/>
                <a:sym typeface="Calibri"/>
              </a:rPr>
            </a:br>
            <a:endParaRPr b="1" sz="5400">
              <a:solidFill>
                <a:schemeClr val="dk1"/>
              </a:solidFill>
              <a:latin typeface="Calibri"/>
              <a:ea typeface="Calibri"/>
              <a:cs typeface="Calibri"/>
              <a:sym typeface="Calibri"/>
            </a:endParaRPr>
          </a:p>
        </p:txBody>
      </p:sp>
      <p:sp>
        <p:nvSpPr>
          <p:cNvPr id="42" name="Google Shape;42;p4"/>
          <p:cNvSpPr txBox="1"/>
          <p:nvPr>
            <p:ph idx="12" type="sldNum"/>
          </p:nvPr>
        </p:nvSpPr>
        <p:spPr>
          <a:xfrm>
            <a:off x="11658612" y="6369817"/>
            <a:ext cx="367408" cy="276999"/>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pic>
        <p:nvPicPr>
          <p:cNvPr descr="A group of people sitting at a table&#10;&#10;Description automatically generated" id="192" name="Google Shape;192;p13"/>
          <p:cNvPicPr preferRelativeResize="0"/>
          <p:nvPr/>
        </p:nvPicPr>
        <p:blipFill rotWithShape="1">
          <a:blip r:embed="rId3">
            <a:alphaModFix/>
          </a:blip>
          <a:srcRect b="18380" l="53909" r="15865" t="0"/>
          <a:stretch/>
        </p:blipFill>
        <p:spPr>
          <a:xfrm>
            <a:off x="7529759" y="0"/>
            <a:ext cx="4052642" cy="5994401"/>
          </a:xfrm>
          <a:prstGeom prst="rect">
            <a:avLst/>
          </a:prstGeom>
          <a:noFill/>
          <a:ln>
            <a:noFill/>
          </a:ln>
        </p:spPr>
      </p:pic>
      <p:sp>
        <p:nvSpPr>
          <p:cNvPr id="193" name="Google Shape;193;p13"/>
          <p:cNvSpPr txBox="1"/>
          <p:nvPr>
            <p:ph type="title"/>
          </p:nvPr>
        </p:nvSpPr>
        <p:spPr>
          <a:xfrm>
            <a:off x="609600" y="365126"/>
            <a:ext cx="10972800" cy="775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dk1"/>
              </a:buClr>
              <a:buSzPts val="3600"/>
              <a:buFont typeface="Calibri"/>
              <a:buNone/>
            </a:pPr>
            <a:r>
              <a:rPr lang="en-US"/>
              <a:t> Logistic Regression Result </a:t>
            </a:r>
            <a:endParaRPr/>
          </a:p>
        </p:txBody>
      </p:sp>
      <p:sp>
        <p:nvSpPr>
          <p:cNvPr id="194" name="Google Shape;194;p13"/>
          <p:cNvSpPr txBox="1"/>
          <p:nvPr>
            <p:ph idx="12" type="sldNum"/>
          </p:nvPr>
        </p:nvSpPr>
        <p:spPr>
          <a:xfrm>
            <a:off x="11658612" y="6369817"/>
            <a:ext cx="367500" cy="2769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
        <p:nvSpPr>
          <p:cNvPr id="195" name="Google Shape;195;p13"/>
          <p:cNvSpPr/>
          <p:nvPr/>
        </p:nvSpPr>
        <p:spPr>
          <a:xfrm>
            <a:off x="7529759" y="1"/>
            <a:ext cx="4052700" cy="5994300"/>
          </a:xfrm>
          <a:prstGeom prst="rect">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6" name="Google Shape;196;p13"/>
          <p:cNvSpPr/>
          <p:nvPr/>
        </p:nvSpPr>
        <p:spPr>
          <a:xfrm rot="10800000">
            <a:off x="1261" y="6184663"/>
            <a:ext cx="1951187" cy="673337"/>
          </a:xfrm>
          <a:custGeom>
            <a:rect b="b" l="l" r="r" t="t"/>
            <a:pathLst>
              <a:path extrusionOk="0" h="1207779" w="3499887">
                <a:moveTo>
                  <a:pt x="20077" y="0"/>
                </a:moveTo>
                <a:lnTo>
                  <a:pt x="3499887" y="4553"/>
                </a:lnTo>
                <a:lnTo>
                  <a:pt x="3499887" y="1130405"/>
                </a:lnTo>
                <a:cubicBezTo>
                  <a:pt x="3499588" y="1433772"/>
                  <a:pt x="3468504" y="745115"/>
                  <a:pt x="2205570" y="775263"/>
                </a:cubicBezTo>
                <a:cubicBezTo>
                  <a:pt x="942636" y="805411"/>
                  <a:pt x="-163771" y="183848"/>
                  <a:pt x="20077" y="0"/>
                </a:cubicBezTo>
                <a:close/>
              </a:path>
            </a:pathLst>
          </a:cu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7" name="Google Shape;197;p13"/>
          <p:cNvSpPr/>
          <p:nvPr/>
        </p:nvSpPr>
        <p:spPr>
          <a:xfrm>
            <a:off x="19464" y="1969253"/>
            <a:ext cx="9231000" cy="35415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8" name="Google Shape;198;p13"/>
          <p:cNvSpPr txBox="1"/>
          <p:nvPr/>
        </p:nvSpPr>
        <p:spPr>
          <a:xfrm>
            <a:off x="420077" y="2255976"/>
            <a:ext cx="4347600" cy="31716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b="1" lang="en-US" sz="2400">
                <a:solidFill>
                  <a:schemeClr val="dk1"/>
                </a:solidFill>
                <a:latin typeface="Calibri"/>
                <a:ea typeface="Calibri"/>
                <a:cs typeface="Calibri"/>
                <a:sym typeface="Calibri"/>
              </a:rPr>
              <a:t>90% data set to get the model</a:t>
            </a:r>
            <a:endParaRPr b="1" sz="2400">
              <a:solidFill>
                <a:schemeClr val="dk1"/>
              </a:solidFill>
              <a:latin typeface="Calibri"/>
              <a:ea typeface="Calibri"/>
              <a:cs typeface="Calibri"/>
              <a:sym typeface="Calibri"/>
            </a:endParaRPr>
          </a:p>
          <a:p>
            <a:pPr indent="0" lvl="0" marL="0" marR="0" rtl="0" algn="l">
              <a:spcBef>
                <a:spcPts val="0"/>
              </a:spcBef>
              <a:spcAft>
                <a:spcPts val="0"/>
              </a:spcAft>
              <a:buNone/>
            </a:pPr>
            <a:r>
              <a:t/>
            </a:r>
            <a:endParaRPr b="1" sz="2400">
              <a:solidFill>
                <a:schemeClr val="dk1"/>
              </a:solidFill>
              <a:latin typeface="Calibri"/>
              <a:ea typeface="Calibri"/>
              <a:cs typeface="Calibri"/>
              <a:sym typeface="Calibri"/>
            </a:endParaRPr>
          </a:p>
          <a:p>
            <a:pPr indent="0" lvl="0" marL="0" marR="0" rtl="0" algn="l">
              <a:spcBef>
                <a:spcPts val="0"/>
              </a:spcBef>
              <a:spcAft>
                <a:spcPts val="0"/>
              </a:spcAft>
              <a:buNone/>
            </a:pPr>
            <a:r>
              <a:rPr b="1" lang="en-US" sz="2400">
                <a:solidFill>
                  <a:schemeClr val="dk1"/>
                </a:solidFill>
                <a:latin typeface="Calibri"/>
                <a:ea typeface="Calibri"/>
                <a:cs typeface="Calibri"/>
                <a:sym typeface="Calibri"/>
              </a:rPr>
              <a:t>10% data set to test the model</a:t>
            </a:r>
            <a:endParaRPr b="1" sz="2400">
              <a:solidFill>
                <a:schemeClr val="dk1"/>
              </a:solidFill>
              <a:latin typeface="Calibri"/>
              <a:ea typeface="Calibri"/>
              <a:cs typeface="Calibri"/>
              <a:sym typeface="Calibri"/>
            </a:endParaRPr>
          </a:p>
          <a:p>
            <a:pPr indent="0" lvl="0" marL="0" marR="0" rtl="0" algn="l">
              <a:spcBef>
                <a:spcPts val="0"/>
              </a:spcBef>
              <a:spcAft>
                <a:spcPts val="0"/>
              </a:spcAft>
              <a:buNone/>
            </a:pPr>
            <a:r>
              <a:t/>
            </a:r>
            <a:endParaRPr b="1" sz="2400">
              <a:solidFill>
                <a:schemeClr val="dk1"/>
              </a:solidFill>
              <a:latin typeface="Calibri"/>
              <a:ea typeface="Calibri"/>
              <a:cs typeface="Calibri"/>
              <a:sym typeface="Calibri"/>
            </a:endParaRPr>
          </a:p>
          <a:p>
            <a:pPr indent="0" lvl="0" marL="0" marR="0" rtl="0" algn="l">
              <a:spcBef>
                <a:spcPts val="0"/>
              </a:spcBef>
              <a:spcAft>
                <a:spcPts val="0"/>
              </a:spcAft>
              <a:buNone/>
            </a:pPr>
            <a:r>
              <a:rPr b="1" lang="en-US" sz="2400">
                <a:solidFill>
                  <a:schemeClr val="dk1"/>
                </a:solidFill>
                <a:latin typeface="Calibri"/>
                <a:ea typeface="Calibri"/>
                <a:cs typeface="Calibri"/>
                <a:sym typeface="Calibri"/>
              </a:rPr>
              <a:t>Below 0.5 Above 0.5</a:t>
            </a:r>
            <a:endParaRPr b="1" sz="2400">
              <a:solidFill>
                <a:schemeClr val="dk1"/>
              </a:solidFill>
              <a:latin typeface="Calibri"/>
              <a:ea typeface="Calibri"/>
              <a:cs typeface="Calibri"/>
              <a:sym typeface="Calibri"/>
            </a:endParaRPr>
          </a:p>
          <a:p>
            <a:pPr indent="0" lvl="0" marL="0" marR="0" rtl="0" algn="l">
              <a:spcBef>
                <a:spcPts val="0"/>
              </a:spcBef>
              <a:spcAft>
                <a:spcPts val="0"/>
              </a:spcAft>
              <a:buNone/>
            </a:pPr>
            <a:r>
              <a:rPr b="1" lang="en-US" sz="4800">
                <a:solidFill>
                  <a:schemeClr val="dk1"/>
                </a:solidFill>
                <a:latin typeface="Calibri"/>
                <a:ea typeface="Calibri"/>
                <a:cs typeface="Calibri"/>
                <a:sym typeface="Calibri"/>
              </a:rPr>
              <a:t>Accuracy 83.33%</a:t>
            </a:r>
            <a:endParaRPr b="1" sz="4800">
              <a:solidFill>
                <a:schemeClr val="dk1"/>
              </a:solidFill>
              <a:latin typeface="Calibri"/>
              <a:ea typeface="Calibri"/>
              <a:cs typeface="Calibri"/>
              <a:sym typeface="Calibri"/>
            </a:endParaRPr>
          </a:p>
          <a:p>
            <a:pPr indent="0" lvl="0" marL="0" marR="0" rtl="0" algn="l">
              <a:spcBef>
                <a:spcPts val="0"/>
              </a:spcBef>
              <a:spcAft>
                <a:spcPts val="0"/>
              </a:spcAft>
              <a:buNone/>
            </a:pPr>
            <a:r>
              <a:t/>
            </a:r>
            <a:endParaRPr b="1" sz="2000">
              <a:solidFill>
                <a:schemeClr val="dk1"/>
              </a:solidFill>
              <a:latin typeface="Calibri"/>
              <a:ea typeface="Calibri"/>
              <a:cs typeface="Calibri"/>
              <a:sym typeface="Calibri"/>
            </a:endParaRPr>
          </a:p>
          <a:p>
            <a:pPr indent="0" lvl="0" marL="0" marR="0" rtl="0" algn="l">
              <a:spcBef>
                <a:spcPts val="0"/>
              </a:spcBef>
              <a:spcAft>
                <a:spcPts val="0"/>
              </a:spcAft>
              <a:buNone/>
            </a:pPr>
            <a:r>
              <a:t/>
            </a:r>
            <a:endParaRPr b="1" sz="2000">
              <a:solidFill>
                <a:schemeClr val="dk1"/>
              </a:solidFill>
              <a:latin typeface="Calibri"/>
              <a:ea typeface="Calibri"/>
              <a:cs typeface="Calibri"/>
              <a:sym typeface="Calibri"/>
            </a:endParaRPr>
          </a:p>
          <a:p>
            <a:pPr indent="-215900" lvl="0" marL="342900" marR="0" rtl="0" algn="l">
              <a:spcBef>
                <a:spcPts val="0"/>
              </a:spcBef>
              <a:spcAft>
                <a:spcPts val="0"/>
              </a:spcAft>
              <a:buClr>
                <a:schemeClr val="dk1"/>
              </a:buClr>
              <a:buSzPts val="2000"/>
              <a:buFont typeface="Noto Sans Symbols"/>
              <a:buNone/>
            </a:pPr>
            <a:r>
              <a:t/>
            </a:r>
            <a:endParaRPr b="1" sz="2000">
              <a:solidFill>
                <a:schemeClr val="dk1"/>
              </a:solidFill>
              <a:latin typeface="Calibri"/>
              <a:ea typeface="Calibri"/>
              <a:cs typeface="Calibri"/>
              <a:sym typeface="Calibri"/>
            </a:endParaRPr>
          </a:p>
        </p:txBody>
      </p:sp>
      <p:sp>
        <p:nvSpPr>
          <p:cNvPr id="199" name="Google Shape;199;p13"/>
          <p:cNvSpPr txBox="1"/>
          <p:nvPr/>
        </p:nvSpPr>
        <p:spPr>
          <a:xfrm>
            <a:off x="5475487" y="2255993"/>
            <a:ext cx="2412000" cy="3078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 </a:t>
            </a:r>
            <a:r>
              <a:rPr lang="en-US" sz="1600">
                <a:solidFill>
                  <a:schemeClr val="dk1"/>
                </a:solidFill>
                <a:latin typeface="Calibri"/>
                <a:ea typeface="Calibri"/>
                <a:cs typeface="Calibri"/>
                <a:sym typeface="Calibri"/>
              </a:rPr>
              <a:t> </a:t>
            </a:r>
            <a:endParaRPr sz="1600">
              <a:solidFill>
                <a:schemeClr val="dk1"/>
              </a:solidFill>
              <a:latin typeface="Calibri"/>
              <a:ea typeface="Calibri"/>
              <a:cs typeface="Calibri"/>
              <a:sym typeface="Calibri"/>
            </a:endParaRPr>
          </a:p>
        </p:txBody>
      </p:sp>
      <p:sp>
        <p:nvSpPr>
          <p:cNvPr id="200" name="Google Shape;200;p13"/>
          <p:cNvSpPr txBox="1"/>
          <p:nvPr/>
        </p:nvSpPr>
        <p:spPr>
          <a:xfrm>
            <a:off x="6151768" y="3350143"/>
            <a:ext cx="2412000" cy="4308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 </a:t>
            </a:r>
            <a:endParaRPr sz="1400">
              <a:solidFill>
                <a:schemeClr val="dk1"/>
              </a:solidFill>
              <a:latin typeface="Calibri"/>
              <a:ea typeface="Calibri"/>
              <a:cs typeface="Calibri"/>
              <a:sym typeface="Calibri"/>
            </a:endParaRPr>
          </a:p>
        </p:txBody>
      </p:sp>
      <p:sp>
        <p:nvSpPr>
          <p:cNvPr id="201" name="Google Shape;201;p13"/>
          <p:cNvSpPr/>
          <p:nvPr/>
        </p:nvSpPr>
        <p:spPr>
          <a:xfrm rot="10800000">
            <a:off x="609720" y="1891668"/>
            <a:ext cx="312300" cy="155100"/>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02" name="Google Shape;202;p13"/>
          <p:cNvSpPr/>
          <p:nvPr/>
        </p:nvSpPr>
        <p:spPr>
          <a:xfrm rot="10800000">
            <a:off x="3384108" y="1891668"/>
            <a:ext cx="312300" cy="155100"/>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03" name="Google Shape;203;p13"/>
          <p:cNvSpPr/>
          <p:nvPr/>
        </p:nvSpPr>
        <p:spPr>
          <a:xfrm rot="10800000">
            <a:off x="6151888" y="1891668"/>
            <a:ext cx="312300" cy="155100"/>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204" name="Google Shape;204;p13"/>
          <p:cNvPicPr preferRelativeResize="0"/>
          <p:nvPr/>
        </p:nvPicPr>
        <p:blipFill>
          <a:blip r:embed="rId4">
            <a:alphaModFix/>
          </a:blip>
          <a:stretch>
            <a:fillRect/>
          </a:stretch>
        </p:blipFill>
        <p:spPr>
          <a:xfrm>
            <a:off x="6464200" y="771600"/>
            <a:ext cx="4629150" cy="32766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pic>
        <p:nvPicPr>
          <p:cNvPr descr="A group of people sitting at a table&#10;&#10;Description automatically generated" id="210" name="Google Shape;210;p14"/>
          <p:cNvPicPr preferRelativeResize="0"/>
          <p:nvPr/>
        </p:nvPicPr>
        <p:blipFill rotWithShape="1">
          <a:blip r:embed="rId3">
            <a:alphaModFix/>
          </a:blip>
          <a:srcRect b="18380" l="53909" r="15865" t="0"/>
          <a:stretch/>
        </p:blipFill>
        <p:spPr>
          <a:xfrm>
            <a:off x="7529759" y="0"/>
            <a:ext cx="4052642" cy="5994401"/>
          </a:xfrm>
          <a:prstGeom prst="rect">
            <a:avLst/>
          </a:prstGeom>
          <a:noFill/>
          <a:ln>
            <a:noFill/>
          </a:ln>
        </p:spPr>
      </p:pic>
      <p:sp>
        <p:nvSpPr>
          <p:cNvPr id="211" name="Google Shape;211;p14"/>
          <p:cNvSpPr txBox="1"/>
          <p:nvPr>
            <p:ph type="title"/>
          </p:nvPr>
        </p:nvSpPr>
        <p:spPr>
          <a:xfrm>
            <a:off x="609600" y="365126"/>
            <a:ext cx="10972800" cy="775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dk1"/>
              </a:buClr>
              <a:buSzPts val="3600"/>
              <a:buFont typeface="Calibri"/>
              <a:buNone/>
            </a:pPr>
            <a:r>
              <a:rPr lang="en-US"/>
              <a:t> K-Mean clustering </a:t>
            </a:r>
            <a:endParaRPr/>
          </a:p>
        </p:txBody>
      </p:sp>
      <p:sp>
        <p:nvSpPr>
          <p:cNvPr id="212" name="Google Shape;212;p14"/>
          <p:cNvSpPr txBox="1"/>
          <p:nvPr>
            <p:ph idx="12" type="sldNum"/>
          </p:nvPr>
        </p:nvSpPr>
        <p:spPr>
          <a:xfrm>
            <a:off x="11658612" y="6369817"/>
            <a:ext cx="367500" cy="2769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
        <p:nvSpPr>
          <p:cNvPr id="213" name="Google Shape;213;p14"/>
          <p:cNvSpPr/>
          <p:nvPr/>
        </p:nvSpPr>
        <p:spPr>
          <a:xfrm>
            <a:off x="7529759" y="1"/>
            <a:ext cx="4052700" cy="5994300"/>
          </a:xfrm>
          <a:prstGeom prst="rect">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4" name="Google Shape;214;p14"/>
          <p:cNvSpPr/>
          <p:nvPr/>
        </p:nvSpPr>
        <p:spPr>
          <a:xfrm rot="10800000">
            <a:off x="1261" y="6184663"/>
            <a:ext cx="1951187" cy="673337"/>
          </a:xfrm>
          <a:custGeom>
            <a:rect b="b" l="l" r="r" t="t"/>
            <a:pathLst>
              <a:path extrusionOk="0" h="1207779" w="3499887">
                <a:moveTo>
                  <a:pt x="20077" y="0"/>
                </a:moveTo>
                <a:lnTo>
                  <a:pt x="3499887" y="4553"/>
                </a:lnTo>
                <a:lnTo>
                  <a:pt x="3499887" y="1130405"/>
                </a:lnTo>
                <a:cubicBezTo>
                  <a:pt x="3499588" y="1433772"/>
                  <a:pt x="3468504" y="745115"/>
                  <a:pt x="2205570" y="775263"/>
                </a:cubicBezTo>
                <a:cubicBezTo>
                  <a:pt x="942636" y="805411"/>
                  <a:pt x="-163771" y="183848"/>
                  <a:pt x="20077" y="0"/>
                </a:cubicBezTo>
                <a:close/>
              </a:path>
            </a:pathLst>
          </a:cu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5" name="Google Shape;215;p14"/>
          <p:cNvSpPr/>
          <p:nvPr/>
        </p:nvSpPr>
        <p:spPr>
          <a:xfrm>
            <a:off x="19464" y="1969253"/>
            <a:ext cx="9231000" cy="35415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6" name="Google Shape;216;p14"/>
          <p:cNvSpPr txBox="1"/>
          <p:nvPr/>
        </p:nvSpPr>
        <p:spPr>
          <a:xfrm>
            <a:off x="420072" y="2256006"/>
            <a:ext cx="2412000" cy="6156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b="1" lang="en-US" sz="2000">
                <a:solidFill>
                  <a:schemeClr val="dk1"/>
                </a:solidFill>
                <a:latin typeface="Calibri"/>
                <a:ea typeface="Calibri"/>
                <a:cs typeface="Calibri"/>
                <a:sym typeface="Calibri"/>
              </a:rPr>
              <a:t>Assess your Data </a:t>
            </a:r>
            <a:endParaRPr/>
          </a:p>
          <a:p>
            <a:pPr indent="-215900" lvl="0" marL="342900" marR="0" rtl="0" algn="l">
              <a:spcBef>
                <a:spcPts val="0"/>
              </a:spcBef>
              <a:spcAft>
                <a:spcPts val="0"/>
              </a:spcAft>
              <a:buClr>
                <a:schemeClr val="dk1"/>
              </a:buClr>
              <a:buSzPts val="2000"/>
              <a:buFont typeface="Noto Sans Symbols"/>
              <a:buNone/>
            </a:pPr>
            <a:r>
              <a:t/>
            </a:r>
            <a:endParaRPr b="1" sz="2000">
              <a:solidFill>
                <a:schemeClr val="dk1"/>
              </a:solidFill>
              <a:latin typeface="Calibri"/>
              <a:ea typeface="Calibri"/>
              <a:cs typeface="Calibri"/>
              <a:sym typeface="Calibri"/>
            </a:endParaRPr>
          </a:p>
        </p:txBody>
      </p:sp>
      <p:sp>
        <p:nvSpPr>
          <p:cNvPr id="217" name="Google Shape;217;p14"/>
          <p:cNvSpPr txBox="1"/>
          <p:nvPr/>
        </p:nvSpPr>
        <p:spPr>
          <a:xfrm>
            <a:off x="5475487" y="2255993"/>
            <a:ext cx="2412000" cy="3078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1600">
                <a:solidFill>
                  <a:schemeClr val="dk1"/>
                </a:solidFill>
                <a:latin typeface="Calibri"/>
                <a:ea typeface="Calibri"/>
                <a:cs typeface="Calibri"/>
                <a:sym typeface="Calibri"/>
              </a:rPr>
              <a:t> </a:t>
            </a:r>
            <a:endParaRPr sz="1600">
              <a:solidFill>
                <a:schemeClr val="dk1"/>
              </a:solidFill>
              <a:latin typeface="Calibri"/>
              <a:ea typeface="Calibri"/>
              <a:cs typeface="Calibri"/>
              <a:sym typeface="Calibri"/>
            </a:endParaRPr>
          </a:p>
        </p:txBody>
      </p:sp>
      <p:sp>
        <p:nvSpPr>
          <p:cNvPr id="218" name="Google Shape;218;p14"/>
          <p:cNvSpPr txBox="1"/>
          <p:nvPr/>
        </p:nvSpPr>
        <p:spPr>
          <a:xfrm>
            <a:off x="6151768" y="3350143"/>
            <a:ext cx="2412000" cy="4308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 </a:t>
            </a:r>
            <a:endParaRPr sz="1400">
              <a:solidFill>
                <a:schemeClr val="dk1"/>
              </a:solidFill>
              <a:latin typeface="Calibri"/>
              <a:ea typeface="Calibri"/>
              <a:cs typeface="Calibri"/>
              <a:sym typeface="Calibri"/>
            </a:endParaRPr>
          </a:p>
        </p:txBody>
      </p:sp>
      <p:sp>
        <p:nvSpPr>
          <p:cNvPr id="219" name="Google Shape;219;p14"/>
          <p:cNvSpPr/>
          <p:nvPr/>
        </p:nvSpPr>
        <p:spPr>
          <a:xfrm rot="10800000">
            <a:off x="609720" y="1891668"/>
            <a:ext cx="312300" cy="155100"/>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0" name="Google Shape;220;p14"/>
          <p:cNvSpPr/>
          <p:nvPr/>
        </p:nvSpPr>
        <p:spPr>
          <a:xfrm rot="10800000">
            <a:off x="3384108" y="1891668"/>
            <a:ext cx="312300" cy="155100"/>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1" name="Google Shape;221;p14"/>
          <p:cNvSpPr/>
          <p:nvPr/>
        </p:nvSpPr>
        <p:spPr>
          <a:xfrm rot="10800000">
            <a:off x="6151888" y="1891668"/>
            <a:ext cx="312300" cy="155100"/>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222" name="Google Shape;222;p14"/>
          <p:cNvPicPr preferRelativeResize="0"/>
          <p:nvPr/>
        </p:nvPicPr>
        <p:blipFill>
          <a:blip r:embed="rId4">
            <a:alphaModFix/>
          </a:blip>
          <a:stretch>
            <a:fillRect/>
          </a:stretch>
        </p:blipFill>
        <p:spPr>
          <a:xfrm>
            <a:off x="420075" y="1288737"/>
            <a:ext cx="11163501" cy="42805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pic>
        <p:nvPicPr>
          <p:cNvPr descr="A group of people sitting at a table&#10;&#10;Description automatically generated" id="228" name="Google Shape;228;p15"/>
          <p:cNvPicPr preferRelativeResize="0"/>
          <p:nvPr/>
        </p:nvPicPr>
        <p:blipFill rotWithShape="1">
          <a:blip r:embed="rId3">
            <a:alphaModFix/>
          </a:blip>
          <a:srcRect b="18380" l="53909" r="15865" t="0"/>
          <a:stretch/>
        </p:blipFill>
        <p:spPr>
          <a:xfrm>
            <a:off x="7529759" y="0"/>
            <a:ext cx="4052642" cy="5994401"/>
          </a:xfrm>
          <a:prstGeom prst="rect">
            <a:avLst/>
          </a:prstGeom>
          <a:noFill/>
          <a:ln>
            <a:noFill/>
          </a:ln>
        </p:spPr>
      </p:pic>
      <p:sp>
        <p:nvSpPr>
          <p:cNvPr id="229" name="Google Shape;229;p15"/>
          <p:cNvSpPr txBox="1"/>
          <p:nvPr>
            <p:ph type="title"/>
          </p:nvPr>
        </p:nvSpPr>
        <p:spPr>
          <a:xfrm>
            <a:off x="609600" y="365126"/>
            <a:ext cx="10972800" cy="775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dk1"/>
              </a:buClr>
              <a:buSzPts val="3600"/>
              <a:buFont typeface="Calibri"/>
              <a:buNone/>
            </a:pPr>
            <a:r>
              <a:rPr lang="en-US"/>
              <a:t> K-Mean clustering </a:t>
            </a:r>
            <a:endParaRPr/>
          </a:p>
        </p:txBody>
      </p:sp>
      <p:sp>
        <p:nvSpPr>
          <p:cNvPr id="230" name="Google Shape;230;p15"/>
          <p:cNvSpPr txBox="1"/>
          <p:nvPr>
            <p:ph idx="12" type="sldNum"/>
          </p:nvPr>
        </p:nvSpPr>
        <p:spPr>
          <a:xfrm>
            <a:off x="11658612" y="6369817"/>
            <a:ext cx="367500" cy="2769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
        <p:nvSpPr>
          <p:cNvPr id="231" name="Google Shape;231;p15"/>
          <p:cNvSpPr/>
          <p:nvPr/>
        </p:nvSpPr>
        <p:spPr>
          <a:xfrm>
            <a:off x="7529759" y="1"/>
            <a:ext cx="4052700" cy="5994300"/>
          </a:xfrm>
          <a:prstGeom prst="rect">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2" name="Google Shape;232;p15"/>
          <p:cNvSpPr/>
          <p:nvPr/>
        </p:nvSpPr>
        <p:spPr>
          <a:xfrm rot="10800000">
            <a:off x="1261" y="6184663"/>
            <a:ext cx="1951187" cy="673337"/>
          </a:xfrm>
          <a:custGeom>
            <a:rect b="b" l="l" r="r" t="t"/>
            <a:pathLst>
              <a:path extrusionOk="0" h="1207779" w="3499887">
                <a:moveTo>
                  <a:pt x="20077" y="0"/>
                </a:moveTo>
                <a:lnTo>
                  <a:pt x="3499887" y="4553"/>
                </a:lnTo>
                <a:lnTo>
                  <a:pt x="3499887" y="1130405"/>
                </a:lnTo>
                <a:cubicBezTo>
                  <a:pt x="3499588" y="1433772"/>
                  <a:pt x="3468504" y="745115"/>
                  <a:pt x="2205570" y="775263"/>
                </a:cubicBezTo>
                <a:cubicBezTo>
                  <a:pt x="942636" y="805411"/>
                  <a:pt x="-163771" y="183848"/>
                  <a:pt x="20077" y="0"/>
                </a:cubicBezTo>
                <a:close/>
              </a:path>
            </a:pathLst>
          </a:cu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3" name="Google Shape;233;p15"/>
          <p:cNvSpPr/>
          <p:nvPr/>
        </p:nvSpPr>
        <p:spPr>
          <a:xfrm>
            <a:off x="19464" y="1969253"/>
            <a:ext cx="9231000" cy="35415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4" name="Google Shape;234;p15"/>
          <p:cNvSpPr txBox="1"/>
          <p:nvPr/>
        </p:nvSpPr>
        <p:spPr>
          <a:xfrm>
            <a:off x="420075" y="2256000"/>
            <a:ext cx="7849800" cy="28275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b="1" lang="en-US" sz="2000">
                <a:solidFill>
                  <a:schemeClr val="dk1"/>
                </a:solidFill>
                <a:latin typeface="Calibri"/>
                <a:ea typeface="Calibri"/>
                <a:cs typeface="Calibri"/>
                <a:sym typeface="Calibri"/>
              </a:rPr>
              <a:t>C</a:t>
            </a:r>
            <a:r>
              <a:rPr b="1" lang="en-US" sz="2400">
                <a:solidFill>
                  <a:schemeClr val="dk1"/>
                </a:solidFill>
                <a:latin typeface="Calibri"/>
                <a:ea typeface="Calibri"/>
                <a:cs typeface="Calibri"/>
                <a:sym typeface="Calibri"/>
              </a:rPr>
              <a:t>lustering the closest data nodes and find the centroid</a:t>
            </a:r>
            <a:r>
              <a:rPr b="1" lang="en-US" sz="2400">
                <a:solidFill>
                  <a:schemeClr val="dk1"/>
                </a:solidFill>
                <a:latin typeface="Calibri"/>
                <a:ea typeface="Calibri"/>
                <a:cs typeface="Calibri"/>
                <a:sym typeface="Calibri"/>
              </a:rPr>
              <a:t> </a:t>
            </a:r>
            <a:endParaRPr sz="2400"/>
          </a:p>
          <a:p>
            <a:pPr indent="-215900" lvl="0" marL="342900" marR="0" rtl="0" algn="l">
              <a:spcBef>
                <a:spcPts val="0"/>
              </a:spcBef>
              <a:spcAft>
                <a:spcPts val="0"/>
              </a:spcAft>
              <a:buClr>
                <a:schemeClr val="dk1"/>
              </a:buClr>
              <a:buSzPts val="2000"/>
              <a:buFont typeface="Noto Sans Symbols"/>
              <a:buNone/>
            </a:pPr>
            <a:r>
              <a:t/>
            </a:r>
            <a:endParaRPr b="1" sz="2400">
              <a:solidFill>
                <a:schemeClr val="dk1"/>
              </a:solidFill>
              <a:latin typeface="Calibri"/>
              <a:ea typeface="Calibri"/>
              <a:cs typeface="Calibri"/>
              <a:sym typeface="Calibri"/>
            </a:endParaRPr>
          </a:p>
          <a:p>
            <a:pPr indent="0" lvl="0" marL="457200" marR="0" rtl="0" algn="l">
              <a:spcBef>
                <a:spcPts val="0"/>
              </a:spcBef>
              <a:spcAft>
                <a:spcPts val="0"/>
              </a:spcAft>
              <a:buNone/>
            </a:pPr>
            <a:r>
              <a:rPr b="1" lang="en-US" sz="2400">
                <a:solidFill>
                  <a:schemeClr val="dk1"/>
                </a:solidFill>
                <a:latin typeface="Calibri"/>
                <a:ea typeface="Calibri"/>
                <a:cs typeface="Calibri"/>
                <a:sym typeface="Calibri"/>
              </a:rPr>
              <a:t>Contract status - Existing business</a:t>
            </a:r>
            <a:endParaRPr b="1" sz="2400">
              <a:solidFill>
                <a:schemeClr val="dk1"/>
              </a:solidFill>
              <a:latin typeface="Calibri"/>
              <a:ea typeface="Calibri"/>
              <a:cs typeface="Calibri"/>
              <a:sym typeface="Calibri"/>
            </a:endParaRPr>
          </a:p>
          <a:p>
            <a:pPr indent="0" lvl="0" marL="457200" marR="0" rtl="0" algn="l">
              <a:spcBef>
                <a:spcPts val="0"/>
              </a:spcBef>
              <a:spcAft>
                <a:spcPts val="0"/>
              </a:spcAft>
              <a:buNone/>
            </a:pPr>
            <a:r>
              <a:rPr b="1" lang="en-US" sz="2400">
                <a:solidFill>
                  <a:schemeClr val="dk1"/>
                </a:solidFill>
                <a:latin typeface="Calibri"/>
                <a:ea typeface="Calibri"/>
                <a:cs typeface="Calibri"/>
                <a:sym typeface="Calibri"/>
              </a:rPr>
              <a:t>Number_competition - low (if not market share should be high)</a:t>
            </a:r>
            <a:endParaRPr b="1" sz="2400">
              <a:solidFill>
                <a:schemeClr val="dk1"/>
              </a:solidFill>
              <a:latin typeface="Calibri"/>
              <a:ea typeface="Calibri"/>
              <a:cs typeface="Calibri"/>
              <a:sym typeface="Calibri"/>
            </a:endParaRPr>
          </a:p>
          <a:p>
            <a:pPr indent="0" lvl="0" marL="457200" marR="0" rtl="0" algn="l">
              <a:spcBef>
                <a:spcPts val="0"/>
              </a:spcBef>
              <a:spcAft>
                <a:spcPts val="0"/>
              </a:spcAft>
              <a:buNone/>
            </a:pPr>
            <a:r>
              <a:rPr b="1" lang="en-US" sz="2400">
                <a:solidFill>
                  <a:schemeClr val="dk1"/>
                </a:solidFill>
                <a:latin typeface="Calibri"/>
                <a:ea typeface="Calibri"/>
                <a:cs typeface="Calibri"/>
                <a:sym typeface="Calibri"/>
              </a:rPr>
              <a:t>Market_share - High</a:t>
            </a:r>
            <a:endParaRPr b="1" sz="2400">
              <a:solidFill>
                <a:schemeClr val="dk1"/>
              </a:solidFill>
              <a:latin typeface="Calibri"/>
              <a:ea typeface="Calibri"/>
              <a:cs typeface="Calibri"/>
              <a:sym typeface="Calibri"/>
            </a:endParaRPr>
          </a:p>
          <a:p>
            <a:pPr indent="0" lvl="0" marL="457200" marR="0" rtl="0" algn="l">
              <a:spcBef>
                <a:spcPts val="0"/>
              </a:spcBef>
              <a:spcAft>
                <a:spcPts val="0"/>
              </a:spcAft>
              <a:buNone/>
            </a:pPr>
            <a:r>
              <a:rPr b="1" lang="en-US" sz="2400">
                <a:solidFill>
                  <a:schemeClr val="dk1"/>
                </a:solidFill>
                <a:latin typeface="Calibri"/>
                <a:ea typeface="Calibri"/>
                <a:cs typeface="Calibri"/>
                <a:sym typeface="Calibri"/>
              </a:rPr>
              <a:t>Forecast_sum - High</a:t>
            </a:r>
            <a:endParaRPr b="1" sz="2400">
              <a:solidFill>
                <a:schemeClr val="dk1"/>
              </a:solidFill>
              <a:latin typeface="Calibri"/>
              <a:ea typeface="Calibri"/>
              <a:cs typeface="Calibri"/>
              <a:sym typeface="Calibri"/>
            </a:endParaRPr>
          </a:p>
          <a:p>
            <a:pPr indent="0" lvl="0" marL="457200" marR="0" rtl="0" algn="l">
              <a:spcBef>
                <a:spcPts val="0"/>
              </a:spcBef>
              <a:spcAft>
                <a:spcPts val="0"/>
              </a:spcAft>
              <a:buNone/>
            </a:pPr>
            <a:r>
              <a:rPr b="1" lang="en-US" sz="2400">
                <a:solidFill>
                  <a:schemeClr val="dk1"/>
                </a:solidFill>
                <a:latin typeface="Calibri"/>
                <a:ea typeface="Calibri"/>
                <a:cs typeface="Calibri"/>
                <a:sym typeface="Calibri"/>
              </a:rPr>
              <a:t>Monthly unit - Low</a:t>
            </a:r>
            <a:endParaRPr b="1" sz="2400">
              <a:solidFill>
                <a:schemeClr val="dk1"/>
              </a:solidFill>
              <a:latin typeface="Calibri"/>
              <a:ea typeface="Calibri"/>
              <a:cs typeface="Calibri"/>
              <a:sym typeface="Calibri"/>
            </a:endParaRPr>
          </a:p>
        </p:txBody>
      </p:sp>
      <p:sp>
        <p:nvSpPr>
          <p:cNvPr id="235" name="Google Shape;235;p15"/>
          <p:cNvSpPr txBox="1"/>
          <p:nvPr/>
        </p:nvSpPr>
        <p:spPr>
          <a:xfrm>
            <a:off x="5475487" y="2255993"/>
            <a:ext cx="2412000" cy="3078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p:txBody>
      </p:sp>
      <p:sp>
        <p:nvSpPr>
          <p:cNvPr id="236" name="Google Shape;236;p15"/>
          <p:cNvSpPr txBox="1"/>
          <p:nvPr/>
        </p:nvSpPr>
        <p:spPr>
          <a:xfrm>
            <a:off x="6151768" y="3350143"/>
            <a:ext cx="2412000" cy="4308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 </a:t>
            </a:r>
            <a:endParaRPr sz="1400">
              <a:solidFill>
                <a:schemeClr val="dk1"/>
              </a:solidFill>
              <a:latin typeface="Calibri"/>
              <a:ea typeface="Calibri"/>
              <a:cs typeface="Calibri"/>
              <a:sym typeface="Calibri"/>
            </a:endParaRPr>
          </a:p>
        </p:txBody>
      </p:sp>
      <p:sp>
        <p:nvSpPr>
          <p:cNvPr id="237" name="Google Shape;237;p15"/>
          <p:cNvSpPr/>
          <p:nvPr/>
        </p:nvSpPr>
        <p:spPr>
          <a:xfrm rot="10800000">
            <a:off x="609720" y="1891668"/>
            <a:ext cx="312300" cy="155100"/>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8" name="Google Shape;238;p15"/>
          <p:cNvSpPr/>
          <p:nvPr/>
        </p:nvSpPr>
        <p:spPr>
          <a:xfrm rot="10800000">
            <a:off x="3384108" y="1891668"/>
            <a:ext cx="312300" cy="155100"/>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9" name="Google Shape;239;p15"/>
          <p:cNvSpPr/>
          <p:nvPr/>
        </p:nvSpPr>
        <p:spPr>
          <a:xfrm rot="10800000">
            <a:off x="6151888" y="1891668"/>
            <a:ext cx="312300" cy="155100"/>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pic>
        <p:nvPicPr>
          <p:cNvPr descr="A group of people sitting at a table&#10;&#10;Description automatically generated" id="245" name="Google Shape;245;p16"/>
          <p:cNvPicPr preferRelativeResize="0"/>
          <p:nvPr/>
        </p:nvPicPr>
        <p:blipFill rotWithShape="1">
          <a:blip r:embed="rId3">
            <a:alphaModFix/>
          </a:blip>
          <a:srcRect b="18380" l="53909" r="15865" t="0"/>
          <a:stretch/>
        </p:blipFill>
        <p:spPr>
          <a:xfrm>
            <a:off x="7529759" y="0"/>
            <a:ext cx="4052642" cy="5994401"/>
          </a:xfrm>
          <a:prstGeom prst="rect">
            <a:avLst/>
          </a:prstGeom>
          <a:noFill/>
          <a:ln>
            <a:noFill/>
          </a:ln>
        </p:spPr>
      </p:pic>
      <p:sp>
        <p:nvSpPr>
          <p:cNvPr id="246" name="Google Shape;246;p16"/>
          <p:cNvSpPr txBox="1"/>
          <p:nvPr>
            <p:ph type="title"/>
          </p:nvPr>
        </p:nvSpPr>
        <p:spPr>
          <a:xfrm>
            <a:off x="609600" y="365126"/>
            <a:ext cx="10972800" cy="775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dk1"/>
              </a:buClr>
              <a:buSzPts val="3600"/>
              <a:buFont typeface="Calibri"/>
              <a:buNone/>
            </a:pPr>
            <a:r>
              <a:rPr lang="en-US"/>
              <a:t> Result </a:t>
            </a:r>
            <a:endParaRPr/>
          </a:p>
        </p:txBody>
      </p:sp>
      <p:sp>
        <p:nvSpPr>
          <p:cNvPr id="247" name="Google Shape;247;p16"/>
          <p:cNvSpPr txBox="1"/>
          <p:nvPr>
            <p:ph idx="12" type="sldNum"/>
          </p:nvPr>
        </p:nvSpPr>
        <p:spPr>
          <a:xfrm>
            <a:off x="11658612" y="6369817"/>
            <a:ext cx="367500" cy="2769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
        <p:nvSpPr>
          <p:cNvPr id="248" name="Google Shape;248;p16"/>
          <p:cNvSpPr/>
          <p:nvPr/>
        </p:nvSpPr>
        <p:spPr>
          <a:xfrm>
            <a:off x="7529759" y="1"/>
            <a:ext cx="4052700" cy="5994300"/>
          </a:xfrm>
          <a:prstGeom prst="rect">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9" name="Google Shape;249;p16"/>
          <p:cNvSpPr/>
          <p:nvPr/>
        </p:nvSpPr>
        <p:spPr>
          <a:xfrm rot="10800000">
            <a:off x="1261" y="6184663"/>
            <a:ext cx="1951187" cy="673337"/>
          </a:xfrm>
          <a:custGeom>
            <a:rect b="b" l="l" r="r" t="t"/>
            <a:pathLst>
              <a:path extrusionOk="0" h="1207779" w="3499887">
                <a:moveTo>
                  <a:pt x="20077" y="0"/>
                </a:moveTo>
                <a:lnTo>
                  <a:pt x="3499887" y="4553"/>
                </a:lnTo>
                <a:lnTo>
                  <a:pt x="3499887" y="1130405"/>
                </a:lnTo>
                <a:cubicBezTo>
                  <a:pt x="3499588" y="1433772"/>
                  <a:pt x="3468504" y="745115"/>
                  <a:pt x="2205570" y="775263"/>
                </a:cubicBezTo>
                <a:cubicBezTo>
                  <a:pt x="942636" y="805411"/>
                  <a:pt x="-163771" y="183848"/>
                  <a:pt x="20077" y="0"/>
                </a:cubicBezTo>
                <a:close/>
              </a:path>
            </a:pathLst>
          </a:cu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0" name="Google Shape;250;p16"/>
          <p:cNvSpPr/>
          <p:nvPr/>
        </p:nvSpPr>
        <p:spPr>
          <a:xfrm>
            <a:off x="19464" y="1969253"/>
            <a:ext cx="9231000" cy="35415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1" name="Google Shape;251;p16"/>
          <p:cNvSpPr txBox="1"/>
          <p:nvPr/>
        </p:nvSpPr>
        <p:spPr>
          <a:xfrm>
            <a:off x="420080" y="2255979"/>
            <a:ext cx="6621300" cy="28419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b="1" lang="en-US" sz="2400">
                <a:solidFill>
                  <a:schemeClr val="dk1"/>
                </a:solidFill>
                <a:latin typeface="Calibri"/>
                <a:ea typeface="Calibri"/>
                <a:cs typeface="Calibri"/>
                <a:sym typeface="Calibri"/>
              </a:rPr>
              <a:t>Key factor attributes</a:t>
            </a:r>
            <a:endParaRPr b="1" sz="2400">
              <a:solidFill>
                <a:schemeClr val="dk1"/>
              </a:solidFill>
              <a:latin typeface="Calibri"/>
              <a:ea typeface="Calibri"/>
              <a:cs typeface="Calibri"/>
              <a:sym typeface="Calibri"/>
            </a:endParaRPr>
          </a:p>
          <a:p>
            <a:pPr indent="0" lvl="0" marL="0" marR="0" rtl="0" algn="l">
              <a:spcBef>
                <a:spcPts val="0"/>
              </a:spcBef>
              <a:spcAft>
                <a:spcPts val="0"/>
              </a:spcAft>
              <a:buNone/>
            </a:pPr>
            <a:r>
              <a:t/>
            </a:r>
            <a:endParaRPr b="1" sz="2400">
              <a:solidFill>
                <a:schemeClr val="dk1"/>
              </a:solidFill>
              <a:latin typeface="Calibri"/>
              <a:ea typeface="Calibri"/>
              <a:cs typeface="Calibri"/>
              <a:sym typeface="Calibri"/>
            </a:endParaRPr>
          </a:p>
          <a:p>
            <a:pPr indent="-381000" lvl="0" marL="457200" marR="0" rtl="0" algn="l">
              <a:spcBef>
                <a:spcPts val="0"/>
              </a:spcBef>
              <a:spcAft>
                <a:spcPts val="0"/>
              </a:spcAft>
              <a:buClr>
                <a:schemeClr val="dk1"/>
              </a:buClr>
              <a:buSzPts val="2400"/>
              <a:buFont typeface="Calibri"/>
              <a:buChar char="-"/>
            </a:pPr>
            <a:r>
              <a:rPr b="1" lang="en-US" sz="2400">
                <a:solidFill>
                  <a:schemeClr val="dk1"/>
                </a:solidFill>
                <a:latin typeface="Calibri"/>
                <a:ea typeface="Calibri"/>
                <a:cs typeface="Calibri"/>
                <a:sym typeface="Calibri"/>
              </a:rPr>
              <a:t>Contract_status</a:t>
            </a:r>
            <a:endParaRPr b="1" sz="2400">
              <a:solidFill>
                <a:schemeClr val="dk1"/>
              </a:solidFill>
              <a:latin typeface="Calibri"/>
              <a:ea typeface="Calibri"/>
              <a:cs typeface="Calibri"/>
              <a:sym typeface="Calibri"/>
            </a:endParaRPr>
          </a:p>
          <a:p>
            <a:pPr indent="-381000" lvl="0" marL="457200" marR="0" rtl="0" algn="l">
              <a:spcBef>
                <a:spcPts val="0"/>
              </a:spcBef>
              <a:spcAft>
                <a:spcPts val="0"/>
              </a:spcAft>
              <a:buClr>
                <a:schemeClr val="dk1"/>
              </a:buClr>
              <a:buSzPts val="2400"/>
              <a:buFont typeface="Calibri"/>
              <a:buChar char="-"/>
            </a:pPr>
            <a:r>
              <a:rPr b="1" lang="en-US" sz="2400">
                <a:solidFill>
                  <a:schemeClr val="dk1"/>
                </a:solidFill>
                <a:latin typeface="Calibri"/>
                <a:ea typeface="Calibri"/>
                <a:cs typeface="Calibri"/>
                <a:sym typeface="Calibri"/>
              </a:rPr>
              <a:t>Number_competition</a:t>
            </a:r>
            <a:endParaRPr b="1" sz="2400">
              <a:solidFill>
                <a:schemeClr val="dk1"/>
              </a:solidFill>
              <a:latin typeface="Calibri"/>
              <a:ea typeface="Calibri"/>
              <a:cs typeface="Calibri"/>
              <a:sym typeface="Calibri"/>
            </a:endParaRPr>
          </a:p>
          <a:p>
            <a:pPr indent="-381000" lvl="0" marL="457200" marR="0" rtl="0" algn="l">
              <a:spcBef>
                <a:spcPts val="0"/>
              </a:spcBef>
              <a:spcAft>
                <a:spcPts val="0"/>
              </a:spcAft>
              <a:buClr>
                <a:schemeClr val="dk1"/>
              </a:buClr>
              <a:buSzPts val="2400"/>
              <a:buFont typeface="Calibri"/>
              <a:buChar char="-"/>
            </a:pPr>
            <a:r>
              <a:rPr b="1" lang="en-US" sz="2400">
                <a:solidFill>
                  <a:schemeClr val="dk1"/>
                </a:solidFill>
                <a:latin typeface="Calibri"/>
                <a:ea typeface="Calibri"/>
                <a:cs typeface="Calibri"/>
                <a:sym typeface="Calibri"/>
              </a:rPr>
              <a:t>Monthly unit</a:t>
            </a:r>
            <a:endParaRPr b="1" sz="2400">
              <a:solidFill>
                <a:schemeClr val="dk1"/>
              </a:solidFill>
              <a:latin typeface="Calibri"/>
              <a:ea typeface="Calibri"/>
              <a:cs typeface="Calibri"/>
              <a:sym typeface="Calibri"/>
            </a:endParaRPr>
          </a:p>
          <a:p>
            <a:pPr indent="-381000" lvl="0" marL="457200" marR="0" rtl="0" algn="l">
              <a:spcBef>
                <a:spcPts val="0"/>
              </a:spcBef>
              <a:spcAft>
                <a:spcPts val="0"/>
              </a:spcAft>
              <a:buClr>
                <a:schemeClr val="dk1"/>
              </a:buClr>
              <a:buSzPts val="2400"/>
              <a:buFont typeface="Calibri"/>
              <a:buChar char="-"/>
            </a:pPr>
            <a:r>
              <a:rPr b="1" lang="en-US" sz="2400">
                <a:solidFill>
                  <a:schemeClr val="dk1"/>
                </a:solidFill>
                <a:latin typeface="Calibri"/>
                <a:ea typeface="Calibri"/>
                <a:cs typeface="Calibri"/>
                <a:sym typeface="Calibri"/>
              </a:rPr>
              <a:t>Market_share</a:t>
            </a:r>
            <a:endParaRPr b="1" sz="2400">
              <a:solidFill>
                <a:schemeClr val="dk1"/>
              </a:solidFill>
              <a:latin typeface="Calibri"/>
              <a:ea typeface="Calibri"/>
              <a:cs typeface="Calibri"/>
              <a:sym typeface="Calibri"/>
            </a:endParaRPr>
          </a:p>
          <a:p>
            <a:pPr indent="0" lvl="0" marL="457200" marR="0" rtl="0" algn="l">
              <a:spcBef>
                <a:spcPts val="0"/>
              </a:spcBef>
              <a:spcAft>
                <a:spcPts val="0"/>
              </a:spcAft>
              <a:buNone/>
            </a:pPr>
            <a:r>
              <a:rPr b="1" lang="en-US" sz="2400">
                <a:solidFill>
                  <a:schemeClr val="dk1"/>
                </a:solidFill>
                <a:latin typeface="Calibri"/>
                <a:ea typeface="Calibri"/>
                <a:cs typeface="Calibri"/>
                <a:sym typeface="Calibri"/>
              </a:rPr>
              <a:t>Others will play small role</a:t>
            </a:r>
            <a:endParaRPr b="1" sz="2400">
              <a:solidFill>
                <a:schemeClr val="dk1"/>
              </a:solidFill>
              <a:latin typeface="Calibri"/>
              <a:ea typeface="Calibri"/>
              <a:cs typeface="Calibri"/>
              <a:sym typeface="Calibri"/>
            </a:endParaRPr>
          </a:p>
          <a:p>
            <a:pPr indent="-215900" lvl="0" marL="342900" marR="0" rtl="0" algn="l">
              <a:spcBef>
                <a:spcPts val="0"/>
              </a:spcBef>
              <a:spcAft>
                <a:spcPts val="0"/>
              </a:spcAft>
              <a:buClr>
                <a:schemeClr val="dk1"/>
              </a:buClr>
              <a:buSzPts val="2000"/>
              <a:buFont typeface="Noto Sans Symbols"/>
              <a:buNone/>
            </a:pPr>
            <a:r>
              <a:t/>
            </a:r>
            <a:endParaRPr b="1" sz="2000">
              <a:solidFill>
                <a:schemeClr val="dk1"/>
              </a:solidFill>
              <a:latin typeface="Calibri"/>
              <a:ea typeface="Calibri"/>
              <a:cs typeface="Calibri"/>
              <a:sym typeface="Calibri"/>
            </a:endParaRPr>
          </a:p>
        </p:txBody>
      </p:sp>
      <p:sp>
        <p:nvSpPr>
          <p:cNvPr id="252" name="Google Shape;252;p16"/>
          <p:cNvSpPr txBox="1"/>
          <p:nvPr/>
        </p:nvSpPr>
        <p:spPr>
          <a:xfrm>
            <a:off x="5475487" y="2255993"/>
            <a:ext cx="2412000" cy="3078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p:txBody>
      </p:sp>
      <p:sp>
        <p:nvSpPr>
          <p:cNvPr id="253" name="Google Shape;253;p16"/>
          <p:cNvSpPr txBox="1"/>
          <p:nvPr/>
        </p:nvSpPr>
        <p:spPr>
          <a:xfrm>
            <a:off x="6151768" y="3350143"/>
            <a:ext cx="2412000" cy="4308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 </a:t>
            </a:r>
            <a:endParaRPr sz="1400">
              <a:solidFill>
                <a:schemeClr val="dk1"/>
              </a:solidFill>
              <a:latin typeface="Calibri"/>
              <a:ea typeface="Calibri"/>
              <a:cs typeface="Calibri"/>
              <a:sym typeface="Calibri"/>
            </a:endParaRPr>
          </a:p>
        </p:txBody>
      </p:sp>
      <p:sp>
        <p:nvSpPr>
          <p:cNvPr id="254" name="Google Shape;254;p16"/>
          <p:cNvSpPr/>
          <p:nvPr/>
        </p:nvSpPr>
        <p:spPr>
          <a:xfrm rot="10800000">
            <a:off x="609720" y="1891668"/>
            <a:ext cx="312300" cy="155100"/>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5" name="Google Shape;255;p16"/>
          <p:cNvSpPr/>
          <p:nvPr/>
        </p:nvSpPr>
        <p:spPr>
          <a:xfrm rot="10800000">
            <a:off x="3384108" y="1891668"/>
            <a:ext cx="312300" cy="155100"/>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6" name="Google Shape;256;p16"/>
          <p:cNvSpPr/>
          <p:nvPr/>
        </p:nvSpPr>
        <p:spPr>
          <a:xfrm rot="10800000">
            <a:off x="6151888" y="1891668"/>
            <a:ext cx="312300" cy="155100"/>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pic>
        <p:nvPicPr>
          <p:cNvPr descr="A group of people sitting at a table&#10;&#10;Description automatically generated" id="262" name="Google Shape;262;p17"/>
          <p:cNvPicPr preferRelativeResize="0"/>
          <p:nvPr/>
        </p:nvPicPr>
        <p:blipFill rotWithShape="1">
          <a:blip r:embed="rId3">
            <a:alphaModFix/>
          </a:blip>
          <a:srcRect b="18380" l="53909" r="15865" t="0"/>
          <a:stretch/>
        </p:blipFill>
        <p:spPr>
          <a:xfrm>
            <a:off x="7529759" y="0"/>
            <a:ext cx="4052642" cy="5994401"/>
          </a:xfrm>
          <a:prstGeom prst="rect">
            <a:avLst/>
          </a:prstGeom>
          <a:noFill/>
          <a:ln>
            <a:noFill/>
          </a:ln>
        </p:spPr>
      </p:pic>
      <p:sp>
        <p:nvSpPr>
          <p:cNvPr id="263" name="Google Shape;263;p17"/>
          <p:cNvSpPr txBox="1"/>
          <p:nvPr>
            <p:ph type="title"/>
          </p:nvPr>
        </p:nvSpPr>
        <p:spPr>
          <a:xfrm>
            <a:off x="609600" y="365126"/>
            <a:ext cx="10972800" cy="775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dk1"/>
              </a:buClr>
              <a:buSzPts val="3600"/>
              <a:buFont typeface="Calibri"/>
              <a:buNone/>
            </a:pPr>
            <a:r>
              <a:rPr lang="en-US"/>
              <a:t> Justification</a:t>
            </a:r>
            <a:endParaRPr/>
          </a:p>
        </p:txBody>
      </p:sp>
      <p:sp>
        <p:nvSpPr>
          <p:cNvPr id="264" name="Google Shape;264;p17"/>
          <p:cNvSpPr txBox="1"/>
          <p:nvPr>
            <p:ph idx="12" type="sldNum"/>
          </p:nvPr>
        </p:nvSpPr>
        <p:spPr>
          <a:xfrm>
            <a:off x="11658612" y="6369817"/>
            <a:ext cx="367500" cy="2769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
        <p:nvSpPr>
          <p:cNvPr id="265" name="Google Shape;265;p17"/>
          <p:cNvSpPr/>
          <p:nvPr/>
        </p:nvSpPr>
        <p:spPr>
          <a:xfrm>
            <a:off x="7529759" y="1"/>
            <a:ext cx="4052700" cy="5994300"/>
          </a:xfrm>
          <a:prstGeom prst="rect">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66" name="Google Shape;266;p17"/>
          <p:cNvSpPr/>
          <p:nvPr/>
        </p:nvSpPr>
        <p:spPr>
          <a:xfrm rot="10800000">
            <a:off x="1261" y="6184663"/>
            <a:ext cx="1951187" cy="673337"/>
          </a:xfrm>
          <a:custGeom>
            <a:rect b="b" l="l" r="r" t="t"/>
            <a:pathLst>
              <a:path extrusionOk="0" h="1207779" w="3499887">
                <a:moveTo>
                  <a:pt x="20077" y="0"/>
                </a:moveTo>
                <a:lnTo>
                  <a:pt x="3499887" y="4553"/>
                </a:lnTo>
                <a:lnTo>
                  <a:pt x="3499887" y="1130405"/>
                </a:lnTo>
                <a:cubicBezTo>
                  <a:pt x="3499588" y="1433772"/>
                  <a:pt x="3468504" y="745115"/>
                  <a:pt x="2205570" y="775263"/>
                </a:cubicBezTo>
                <a:cubicBezTo>
                  <a:pt x="942636" y="805411"/>
                  <a:pt x="-163771" y="183848"/>
                  <a:pt x="20077" y="0"/>
                </a:cubicBezTo>
                <a:close/>
              </a:path>
            </a:pathLst>
          </a:cu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67" name="Google Shape;267;p17"/>
          <p:cNvSpPr/>
          <p:nvPr/>
        </p:nvSpPr>
        <p:spPr>
          <a:xfrm>
            <a:off x="19464" y="1969253"/>
            <a:ext cx="9231000" cy="35415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68" name="Google Shape;268;p17"/>
          <p:cNvSpPr txBox="1"/>
          <p:nvPr/>
        </p:nvSpPr>
        <p:spPr>
          <a:xfrm>
            <a:off x="420080" y="2255979"/>
            <a:ext cx="6621300" cy="2841900"/>
          </a:xfrm>
          <a:prstGeom prst="rect">
            <a:avLst/>
          </a:prstGeom>
          <a:noFill/>
          <a:ln>
            <a:noFill/>
          </a:ln>
        </p:spPr>
        <p:txBody>
          <a:bodyPr anchorCtr="0" anchor="t" bIns="0" lIns="0" spcFirstLastPara="1" rIns="0" wrap="square" tIns="0">
            <a:noAutofit/>
          </a:bodyPr>
          <a:lstStyle/>
          <a:p>
            <a:pPr indent="-381000" lvl="1" marL="914400" marR="0" rtl="0" algn="l">
              <a:spcBef>
                <a:spcPts val="0"/>
              </a:spcBef>
              <a:spcAft>
                <a:spcPts val="0"/>
              </a:spcAft>
              <a:buClr>
                <a:schemeClr val="dk1"/>
              </a:buClr>
              <a:buSzPts val="2400"/>
              <a:buFont typeface="Calibri"/>
              <a:buChar char="○"/>
            </a:pPr>
            <a:r>
              <a:rPr b="1" lang="en-US" sz="2400">
                <a:solidFill>
                  <a:schemeClr val="dk1"/>
                </a:solidFill>
                <a:latin typeface="Calibri"/>
                <a:ea typeface="Calibri"/>
                <a:cs typeface="Calibri"/>
                <a:sym typeface="Calibri"/>
              </a:rPr>
              <a:t>MRP requirements will be </a:t>
            </a:r>
            <a:r>
              <a:rPr b="1" lang="en-US" sz="2400">
                <a:solidFill>
                  <a:schemeClr val="dk1"/>
                </a:solidFill>
                <a:latin typeface="Calibri"/>
                <a:ea typeface="Calibri"/>
                <a:cs typeface="Calibri"/>
                <a:sym typeface="Calibri"/>
              </a:rPr>
              <a:t>disrupted</a:t>
            </a:r>
            <a:r>
              <a:rPr b="1" lang="en-US" sz="2400">
                <a:solidFill>
                  <a:schemeClr val="dk1"/>
                </a:solidFill>
                <a:latin typeface="Calibri"/>
                <a:ea typeface="Calibri"/>
                <a:cs typeface="Calibri"/>
                <a:sym typeface="Calibri"/>
              </a:rPr>
              <a:t>.</a:t>
            </a:r>
            <a:endParaRPr b="1" sz="2400">
              <a:solidFill>
                <a:schemeClr val="dk1"/>
              </a:solidFill>
              <a:latin typeface="Calibri"/>
              <a:ea typeface="Calibri"/>
              <a:cs typeface="Calibri"/>
              <a:sym typeface="Calibri"/>
            </a:endParaRPr>
          </a:p>
          <a:p>
            <a:pPr indent="-381000" lvl="1" marL="914400" marR="0" rtl="0" algn="l">
              <a:spcBef>
                <a:spcPts val="0"/>
              </a:spcBef>
              <a:spcAft>
                <a:spcPts val="0"/>
              </a:spcAft>
              <a:buClr>
                <a:schemeClr val="dk1"/>
              </a:buClr>
              <a:buSzPts val="2400"/>
              <a:buFont typeface="Calibri"/>
              <a:buChar char="○"/>
            </a:pPr>
            <a:r>
              <a:rPr b="1" lang="en-US" sz="2400">
                <a:solidFill>
                  <a:schemeClr val="dk1"/>
                </a:solidFill>
                <a:latin typeface="Calibri"/>
                <a:ea typeface="Calibri"/>
                <a:cs typeface="Calibri"/>
                <a:sym typeface="Calibri"/>
              </a:rPr>
              <a:t>New agile process will be required </a:t>
            </a:r>
            <a:endParaRPr b="1" sz="2400">
              <a:solidFill>
                <a:schemeClr val="dk1"/>
              </a:solidFill>
              <a:latin typeface="Calibri"/>
              <a:ea typeface="Calibri"/>
              <a:cs typeface="Calibri"/>
              <a:sym typeface="Calibri"/>
            </a:endParaRPr>
          </a:p>
          <a:p>
            <a:pPr indent="-381000" lvl="1" marL="914400" marR="0" rtl="0" algn="l">
              <a:spcBef>
                <a:spcPts val="0"/>
              </a:spcBef>
              <a:spcAft>
                <a:spcPts val="0"/>
              </a:spcAft>
              <a:buClr>
                <a:schemeClr val="dk1"/>
              </a:buClr>
              <a:buSzPts val="2400"/>
              <a:buFont typeface="Calibri"/>
              <a:buChar char="○"/>
            </a:pPr>
            <a:r>
              <a:rPr b="1" lang="en-US" sz="2400">
                <a:solidFill>
                  <a:schemeClr val="dk1"/>
                </a:solidFill>
                <a:latin typeface="Calibri"/>
                <a:ea typeface="Calibri"/>
                <a:cs typeface="Calibri"/>
                <a:sym typeface="Calibri"/>
              </a:rPr>
              <a:t>Time </a:t>
            </a:r>
            <a:r>
              <a:rPr b="1" lang="en-US" sz="2400">
                <a:solidFill>
                  <a:schemeClr val="dk1"/>
                </a:solidFill>
                <a:latin typeface="Calibri"/>
                <a:ea typeface="Calibri"/>
                <a:cs typeface="Calibri"/>
                <a:sym typeface="Calibri"/>
              </a:rPr>
              <a:t>efficiency</a:t>
            </a:r>
            <a:r>
              <a:rPr b="1" lang="en-US" sz="2400">
                <a:solidFill>
                  <a:schemeClr val="dk1"/>
                </a:solidFill>
                <a:latin typeface="Calibri"/>
                <a:ea typeface="Calibri"/>
                <a:cs typeface="Calibri"/>
                <a:sym typeface="Calibri"/>
              </a:rPr>
              <a:t> </a:t>
            </a:r>
            <a:endParaRPr b="1" sz="2400">
              <a:solidFill>
                <a:schemeClr val="dk1"/>
              </a:solidFill>
              <a:latin typeface="Calibri"/>
              <a:ea typeface="Calibri"/>
              <a:cs typeface="Calibri"/>
              <a:sym typeface="Calibri"/>
            </a:endParaRPr>
          </a:p>
          <a:p>
            <a:pPr indent="-381000" lvl="1" marL="914400" marR="0" rtl="0" algn="l">
              <a:spcBef>
                <a:spcPts val="0"/>
              </a:spcBef>
              <a:spcAft>
                <a:spcPts val="0"/>
              </a:spcAft>
              <a:buClr>
                <a:schemeClr val="dk1"/>
              </a:buClr>
              <a:buSzPts val="2400"/>
              <a:buFont typeface="Calibri"/>
              <a:buChar char="○"/>
            </a:pPr>
            <a:r>
              <a:rPr b="1" lang="en-US" sz="2400">
                <a:solidFill>
                  <a:schemeClr val="dk1"/>
                </a:solidFill>
                <a:latin typeface="Calibri"/>
                <a:ea typeface="Calibri"/>
                <a:cs typeface="Calibri"/>
                <a:sym typeface="Calibri"/>
              </a:rPr>
              <a:t>Higher profit </a:t>
            </a:r>
            <a:endParaRPr b="1" sz="2400">
              <a:solidFill>
                <a:schemeClr val="dk1"/>
              </a:solidFill>
              <a:latin typeface="Calibri"/>
              <a:ea typeface="Calibri"/>
              <a:cs typeface="Calibri"/>
              <a:sym typeface="Calibri"/>
            </a:endParaRPr>
          </a:p>
          <a:p>
            <a:pPr indent="-381000" lvl="1" marL="914400" marR="0" rtl="0" algn="l">
              <a:spcBef>
                <a:spcPts val="0"/>
              </a:spcBef>
              <a:spcAft>
                <a:spcPts val="0"/>
              </a:spcAft>
              <a:buClr>
                <a:schemeClr val="dk1"/>
              </a:buClr>
              <a:buSzPts val="2400"/>
              <a:buFont typeface="Calibri"/>
              <a:buChar char="○"/>
            </a:pPr>
            <a:r>
              <a:rPr b="1" lang="en-US" sz="2400">
                <a:solidFill>
                  <a:schemeClr val="dk1"/>
                </a:solidFill>
                <a:latin typeface="Calibri"/>
                <a:ea typeface="Calibri"/>
                <a:cs typeface="Calibri"/>
                <a:sym typeface="Calibri"/>
              </a:rPr>
              <a:t>Increase in cliental </a:t>
            </a:r>
            <a:endParaRPr b="1" sz="2400">
              <a:solidFill>
                <a:schemeClr val="dk1"/>
              </a:solidFill>
              <a:latin typeface="Calibri"/>
              <a:ea typeface="Calibri"/>
              <a:cs typeface="Calibri"/>
              <a:sym typeface="Calibri"/>
            </a:endParaRPr>
          </a:p>
          <a:p>
            <a:pPr indent="0" lvl="0" marL="0" marR="0" rtl="0" algn="l">
              <a:spcBef>
                <a:spcPts val="0"/>
              </a:spcBef>
              <a:spcAft>
                <a:spcPts val="0"/>
              </a:spcAft>
              <a:buNone/>
            </a:pPr>
            <a:r>
              <a:t/>
            </a:r>
            <a:endParaRPr b="1" sz="2400">
              <a:solidFill>
                <a:schemeClr val="dk1"/>
              </a:solidFill>
              <a:latin typeface="Calibri"/>
              <a:ea typeface="Calibri"/>
              <a:cs typeface="Calibri"/>
              <a:sym typeface="Calibri"/>
            </a:endParaRPr>
          </a:p>
          <a:p>
            <a:pPr indent="0" lvl="0" marL="0" marR="0" rtl="0" algn="l">
              <a:spcBef>
                <a:spcPts val="0"/>
              </a:spcBef>
              <a:spcAft>
                <a:spcPts val="0"/>
              </a:spcAft>
              <a:buNone/>
            </a:pPr>
            <a:r>
              <a:t/>
            </a:r>
            <a:endParaRPr b="1" sz="2400">
              <a:solidFill>
                <a:schemeClr val="dk1"/>
              </a:solidFill>
              <a:latin typeface="Calibri"/>
              <a:ea typeface="Calibri"/>
              <a:cs typeface="Calibri"/>
              <a:sym typeface="Calibri"/>
            </a:endParaRPr>
          </a:p>
          <a:p>
            <a:pPr indent="-215900" lvl="0" marL="342900" marR="0" rtl="0" algn="l">
              <a:spcBef>
                <a:spcPts val="0"/>
              </a:spcBef>
              <a:spcAft>
                <a:spcPts val="0"/>
              </a:spcAft>
              <a:buClr>
                <a:schemeClr val="dk1"/>
              </a:buClr>
              <a:buSzPts val="2000"/>
              <a:buFont typeface="Noto Sans Symbols"/>
              <a:buNone/>
            </a:pPr>
            <a:r>
              <a:t/>
            </a:r>
            <a:endParaRPr b="1" sz="2000">
              <a:solidFill>
                <a:schemeClr val="dk1"/>
              </a:solidFill>
              <a:latin typeface="Calibri"/>
              <a:ea typeface="Calibri"/>
              <a:cs typeface="Calibri"/>
              <a:sym typeface="Calibri"/>
            </a:endParaRPr>
          </a:p>
        </p:txBody>
      </p:sp>
      <p:sp>
        <p:nvSpPr>
          <p:cNvPr id="269" name="Google Shape;269;p17"/>
          <p:cNvSpPr txBox="1"/>
          <p:nvPr/>
        </p:nvSpPr>
        <p:spPr>
          <a:xfrm>
            <a:off x="5475487" y="2255993"/>
            <a:ext cx="2412000" cy="3078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p:txBody>
      </p:sp>
      <p:sp>
        <p:nvSpPr>
          <p:cNvPr id="270" name="Google Shape;270;p17"/>
          <p:cNvSpPr txBox="1"/>
          <p:nvPr/>
        </p:nvSpPr>
        <p:spPr>
          <a:xfrm>
            <a:off x="6151768" y="3350143"/>
            <a:ext cx="2412000" cy="4308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 </a:t>
            </a:r>
            <a:endParaRPr sz="1400">
              <a:solidFill>
                <a:schemeClr val="dk1"/>
              </a:solidFill>
              <a:latin typeface="Calibri"/>
              <a:ea typeface="Calibri"/>
              <a:cs typeface="Calibri"/>
              <a:sym typeface="Calibri"/>
            </a:endParaRPr>
          </a:p>
        </p:txBody>
      </p:sp>
      <p:sp>
        <p:nvSpPr>
          <p:cNvPr id="271" name="Google Shape;271;p17"/>
          <p:cNvSpPr/>
          <p:nvPr/>
        </p:nvSpPr>
        <p:spPr>
          <a:xfrm rot="10800000">
            <a:off x="609720" y="1891668"/>
            <a:ext cx="312300" cy="155100"/>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72" name="Google Shape;272;p17"/>
          <p:cNvSpPr/>
          <p:nvPr/>
        </p:nvSpPr>
        <p:spPr>
          <a:xfrm rot="10800000">
            <a:off x="3384108" y="1891668"/>
            <a:ext cx="312300" cy="155100"/>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73" name="Google Shape;273;p17"/>
          <p:cNvSpPr/>
          <p:nvPr/>
        </p:nvSpPr>
        <p:spPr>
          <a:xfrm rot="10800000">
            <a:off x="6151888" y="1891668"/>
            <a:ext cx="312300" cy="155100"/>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pic>
        <p:nvPicPr>
          <p:cNvPr descr="A person sitting at a table using a computer&#10;&#10;Description automatically generated" id="279" name="Google Shape;279;p18"/>
          <p:cNvPicPr preferRelativeResize="0"/>
          <p:nvPr/>
        </p:nvPicPr>
        <p:blipFill rotWithShape="1">
          <a:blip r:embed="rId3">
            <a:alphaModFix/>
          </a:blip>
          <a:srcRect b="1571" l="35921" r="621" t="0"/>
          <a:stretch/>
        </p:blipFill>
        <p:spPr>
          <a:xfrm>
            <a:off x="0" y="0"/>
            <a:ext cx="6124860" cy="6340446"/>
          </a:xfrm>
          <a:custGeom>
            <a:rect b="b" l="l" r="r" t="t"/>
            <a:pathLst>
              <a:path extrusionOk="0" h="6340446" w="6124860">
                <a:moveTo>
                  <a:pt x="0" y="0"/>
                </a:moveTo>
                <a:lnTo>
                  <a:pt x="5880099" y="0"/>
                </a:lnTo>
                <a:cubicBezTo>
                  <a:pt x="6860116" y="980017"/>
                  <a:pt x="4599516" y="1788583"/>
                  <a:pt x="4317999" y="4038600"/>
                </a:cubicBezTo>
                <a:cubicBezTo>
                  <a:pt x="4045280" y="6218304"/>
                  <a:pt x="1168335" y="6822759"/>
                  <a:pt x="97811" y="5967428"/>
                </a:cubicBezTo>
                <a:lnTo>
                  <a:pt x="0" y="5880101"/>
                </a:lnTo>
                <a:close/>
              </a:path>
            </a:pathLst>
          </a:custGeom>
          <a:noFill/>
          <a:ln>
            <a:noFill/>
          </a:ln>
        </p:spPr>
      </p:pic>
      <p:sp>
        <p:nvSpPr>
          <p:cNvPr id="280" name="Google Shape;280;p18"/>
          <p:cNvSpPr txBox="1"/>
          <p:nvPr>
            <p:ph idx="12" type="sldNum"/>
          </p:nvPr>
        </p:nvSpPr>
        <p:spPr>
          <a:xfrm>
            <a:off x="11658612" y="6369817"/>
            <a:ext cx="367408" cy="276999"/>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
        <p:nvSpPr>
          <p:cNvPr id="281" name="Google Shape;281;p18"/>
          <p:cNvSpPr txBox="1"/>
          <p:nvPr/>
        </p:nvSpPr>
        <p:spPr>
          <a:xfrm>
            <a:off x="5845517" y="4554763"/>
            <a:ext cx="5507836" cy="681405"/>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b="1" lang="en-US" sz="5400">
                <a:solidFill>
                  <a:schemeClr val="dk1"/>
                </a:solidFill>
                <a:latin typeface="Calibri"/>
                <a:ea typeface="Calibri"/>
                <a:cs typeface="Calibri"/>
                <a:sym typeface="Calibri"/>
              </a:rPr>
              <a:t>THANK YOU</a:t>
            </a:r>
            <a:endParaRPr/>
          </a:p>
        </p:txBody>
      </p:sp>
      <p:cxnSp>
        <p:nvCxnSpPr>
          <p:cNvPr id="282" name="Google Shape;282;p18"/>
          <p:cNvCxnSpPr/>
          <p:nvPr/>
        </p:nvCxnSpPr>
        <p:spPr>
          <a:xfrm>
            <a:off x="5845517" y="4282848"/>
            <a:ext cx="831508" cy="0"/>
          </a:xfrm>
          <a:prstGeom prst="straightConnector1">
            <a:avLst/>
          </a:prstGeom>
          <a:noFill/>
          <a:ln cap="flat" cmpd="sng" w="127000">
            <a:solidFill>
              <a:srgbClr val="FF0000"/>
            </a:solidFill>
            <a:prstDash val="solid"/>
            <a:miter lim="800000"/>
            <a:headEnd len="sm" w="sm" type="none"/>
            <a:tailEnd len="sm" w="sm" type="none"/>
          </a:ln>
        </p:spPr>
      </p:cxnSp>
      <p:sp>
        <p:nvSpPr>
          <p:cNvPr id="283" name="Google Shape;283;p18"/>
          <p:cNvSpPr/>
          <p:nvPr/>
        </p:nvSpPr>
        <p:spPr>
          <a:xfrm>
            <a:off x="-1" y="0"/>
            <a:ext cx="6124861" cy="6340446"/>
          </a:xfrm>
          <a:custGeom>
            <a:rect b="b" l="l" r="r" t="t"/>
            <a:pathLst>
              <a:path extrusionOk="0" h="6340446" w="6124861">
                <a:moveTo>
                  <a:pt x="0" y="0"/>
                </a:moveTo>
                <a:lnTo>
                  <a:pt x="5880100" y="0"/>
                </a:lnTo>
                <a:cubicBezTo>
                  <a:pt x="6860117" y="980017"/>
                  <a:pt x="4599517" y="1788583"/>
                  <a:pt x="4318000" y="4038600"/>
                </a:cubicBezTo>
                <a:cubicBezTo>
                  <a:pt x="4036483" y="6288617"/>
                  <a:pt x="980017" y="6860117"/>
                  <a:pt x="0" y="5880100"/>
                </a:cubicBezTo>
                <a:lnTo>
                  <a:pt x="0" y="0"/>
                </a:lnTo>
                <a:close/>
              </a:path>
            </a:pathLst>
          </a:custGeom>
          <a:gradFill>
            <a:gsLst>
              <a:gs pos="0">
                <a:srgbClr val="DB0000"/>
              </a:gs>
              <a:gs pos="100000">
                <a:srgbClr val="540303"/>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 name="Shape 47"/>
        <p:cNvGrpSpPr/>
        <p:nvPr/>
      </p:nvGrpSpPr>
      <p:grpSpPr>
        <a:xfrm>
          <a:off x="0" y="0"/>
          <a:ext cx="0" cy="0"/>
          <a:chOff x="0" y="0"/>
          <a:chExt cx="0" cy="0"/>
        </a:xfrm>
      </p:grpSpPr>
      <p:pic>
        <p:nvPicPr>
          <p:cNvPr id="48" name="Google Shape;48;p5"/>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49" name="Google Shape;49;p5"/>
          <p:cNvSpPr txBox="1"/>
          <p:nvPr>
            <p:ph type="title"/>
          </p:nvPr>
        </p:nvSpPr>
        <p:spPr>
          <a:xfrm>
            <a:off x="609600" y="365126"/>
            <a:ext cx="10972800" cy="775612"/>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dk1"/>
              </a:buClr>
              <a:buSzPts val="3600"/>
              <a:buFont typeface="Calibri"/>
              <a:buNone/>
            </a:pPr>
            <a:r>
              <a:rPr lang="en-US"/>
              <a:t>Outline</a:t>
            </a:r>
            <a:endParaRPr/>
          </a:p>
        </p:txBody>
      </p:sp>
      <p:grpSp>
        <p:nvGrpSpPr>
          <p:cNvPr id="50" name="Google Shape;50;p5"/>
          <p:cNvGrpSpPr/>
          <p:nvPr/>
        </p:nvGrpSpPr>
        <p:grpSpPr>
          <a:xfrm>
            <a:off x="6223000" y="0"/>
            <a:ext cx="5378943" cy="5399330"/>
            <a:chOff x="6540501" y="0"/>
            <a:chExt cx="4896342" cy="4914901"/>
          </a:xfrm>
        </p:grpSpPr>
        <p:sp>
          <p:nvSpPr>
            <p:cNvPr id="51" name="Google Shape;51;p5"/>
            <p:cNvSpPr/>
            <p:nvPr/>
          </p:nvSpPr>
          <p:spPr>
            <a:xfrm>
              <a:off x="6540501" y="174627"/>
              <a:ext cx="4178300" cy="4740274"/>
            </a:xfrm>
            <a:prstGeom prst="roundRect">
              <a:avLst>
                <a:gd fmla="val 6764"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close up of a tower&#10;&#10;Description automatically generated" id="52" name="Google Shape;52;p5"/>
            <p:cNvPicPr preferRelativeResize="0"/>
            <p:nvPr/>
          </p:nvPicPr>
          <p:blipFill rotWithShape="1">
            <a:blip r:embed="rId4">
              <a:alphaModFix/>
            </a:blip>
            <a:srcRect b="0" l="8024" r="26542" t="0"/>
            <a:stretch/>
          </p:blipFill>
          <p:spPr>
            <a:xfrm>
              <a:off x="6899651" y="0"/>
              <a:ext cx="4537192" cy="4622800"/>
            </a:xfrm>
            <a:prstGeom prst="rect">
              <a:avLst/>
            </a:prstGeom>
            <a:noFill/>
            <a:ln>
              <a:noFill/>
            </a:ln>
          </p:spPr>
        </p:pic>
      </p:grpSp>
      <p:sp>
        <p:nvSpPr>
          <p:cNvPr id="53" name="Google Shape;53;p5"/>
          <p:cNvSpPr/>
          <p:nvPr/>
        </p:nvSpPr>
        <p:spPr>
          <a:xfrm>
            <a:off x="4735577" y="414339"/>
            <a:ext cx="703198" cy="706295"/>
          </a:xfrm>
          <a:custGeom>
            <a:rect b="b" l="l" r="r" t="t"/>
            <a:pathLst>
              <a:path extrusionOk="0" h="96" w="96">
                <a:moveTo>
                  <a:pt x="94" y="36"/>
                </a:moveTo>
                <a:cubicBezTo>
                  <a:pt x="92" y="36"/>
                  <a:pt x="92" y="36"/>
                  <a:pt x="92" y="36"/>
                </a:cubicBezTo>
                <a:cubicBezTo>
                  <a:pt x="92" y="26"/>
                  <a:pt x="92" y="26"/>
                  <a:pt x="92" y="26"/>
                </a:cubicBezTo>
                <a:cubicBezTo>
                  <a:pt x="92" y="25"/>
                  <a:pt x="91" y="24"/>
                  <a:pt x="90" y="24"/>
                </a:cubicBezTo>
                <a:cubicBezTo>
                  <a:pt x="70" y="24"/>
                  <a:pt x="70" y="24"/>
                  <a:pt x="70" y="24"/>
                </a:cubicBezTo>
                <a:cubicBezTo>
                  <a:pt x="69" y="24"/>
                  <a:pt x="68" y="25"/>
                  <a:pt x="68" y="26"/>
                </a:cubicBezTo>
                <a:cubicBezTo>
                  <a:pt x="68" y="36"/>
                  <a:pt x="68" y="36"/>
                  <a:pt x="68" y="36"/>
                </a:cubicBezTo>
                <a:cubicBezTo>
                  <a:pt x="66" y="36"/>
                  <a:pt x="66" y="36"/>
                  <a:pt x="66" y="36"/>
                </a:cubicBezTo>
                <a:cubicBezTo>
                  <a:pt x="65" y="36"/>
                  <a:pt x="64" y="37"/>
                  <a:pt x="64" y="38"/>
                </a:cubicBezTo>
                <a:cubicBezTo>
                  <a:pt x="64" y="52"/>
                  <a:pt x="64" y="52"/>
                  <a:pt x="64" y="52"/>
                </a:cubicBezTo>
                <a:cubicBezTo>
                  <a:pt x="40" y="52"/>
                  <a:pt x="40" y="52"/>
                  <a:pt x="40" y="52"/>
                </a:cubicBezTo>
                <a:cubicBezTo>
                  <a:pt x="40" y="30"/>
                  <a:pt x="40" y="30"/>
                  <a:pt x="40" y="30"/>
                </a:cubicBezTo>
                <a:cubicBezTo>
                  <a:pt x="40" y="29"/>
                  <a:pt x="39" y="28"/>
                  <a:pt x="38" y="28"/>
                </a:cubicBezTo>
                <a:cubicBezTo>
                  <a:pt x="36" y="28"/>
                  <a:pt x="36" y="28"/>
                  <a:pt x="36" y="28"/>
                </a:cubicBezTo>
                <a:cubicBezTo>
                  <a:pt x="36" y="14"/>
                  <a:pt x="36" y="14"/>
                  <a:pt x="36" y="14"/>
                </a:cubicBezTo>
                <a:cubicBezTo>
                  <a:pt x="36" y="13"/>
                  <a:pt x="35" y="12"/>
                  <a:pt x="34" y="12"/>
                </a:cubicBezTo>
                <a:cubicBezTo>
                  <a:pt x="20" y="12"/>
                  <a:pt x="20" y="12"/>
                  <a:pt x="20" y="12"/>
                </a:cubicBezTo>
                <a:cubicBezTo>
                  <a:pt x="20" y="2"/>
                  <a:pt x="20" y="2"/>
                  <a:pt x="20" y="2"/>
                </a:cubicBezTo>
                <a:cubicBezTo>
                  <a:pt x="20" y="1"/>
                  <a:pt x="19" y="0"/>
                  <a:pt x="18" y="0"/>
                </a:cubicBezTo>
                <a:cubicBezTo>
                  <a:pt x="17" y="0"/>
                  <a:pt x="16" y="1"/>
                  <a:pt x="16" y="2"/>
                </a:cubicBezTo>
                <a:cubicBezTo>
                  <a:pt x="16" y="12"/>
                  <a:pt x="16" y="12"/>
                  <a:pt x="16" y="12"/>
                </a:cubicBezTo>
                <a:cubicBezTo>
                  <a:pt x="6" y="12"/>
                  <a:pt x="6" y="12"/>
                  <a:pt x="6" y="12"/>
                </a:cubicBezTo>
                <a:cubicBezTo>
                  <a:pt x="5" y="12"/>
                  <a:pt x="4" y="13"/>
                  <a:pt x="4" y="14"/>
                </a:cubicBezTo>
                <a:cubicBezTo>
                  <a:pt x="4" y="28"/>
                  <a:pt x="4" y="28"/>
                  <a:pt x="4" y="28"/>
                </a:cubicBezTo>
                <a:cubicBezTo>
                  <a:pt x="2" y="28"/>
                  <a:pt x="2" y="28"/>
                  <a:pt x="2" y="28"/>
                </a:cubicBezTo>
                <a:cubicBezTo>
                  <a:pt x="1" y="28"/>
                  <a:pt x="0" y="29"/>
                  <a:pt x="0" y="30"/>
                </a:cubicBezTo>
                <a:cubicBezTo>
                  <a:pt x="0" y="94"/>
                  <a:pt x="0" y="94"/>
                  <a:pt x="0" y="94"/>
                </a:cubicBezTo>
                <a:cubicBezTo>
                  <a:pt x="0" y="95"/>
                  <a:pt x="1" y="96"/>
                  <a:pt x="2" y="96"/>
                </a:cubicBezTo>
                <a:cubicBezTo>
                  <a:pt x="12" y="96"/>
                  <a:pt x="12" y="96"/>
                  <a:pt x="12" y="96"/>
                </a:cubicBezTo>
                <a:cubicBezTo>
                  <a:pt x="12" y="86"/>
                  <a:pt x="12" y="86"/>
                  <a:pt x="12" y="86"/>
                </a:cubicBezTo>
                <a:cubicBezTo>
                  <a:pt x="12" y="85"/>
                  <a:pt x="13" y="84"/>
                  <a:pt x="14" y="84"/>
                </a:cubicBezTo>
                <a:cubicBezTo>
                  <a:pt x="22" y="84"/>
                  <a:pt x="22" y="84"/>
                  <a:pt x="22" y="84"/>
                </a:cubicBezTo>
                <a:cubicBezTo>
                  <a:pt x="23" y="84"/>
                  <a:pt x="24" y="85"/>
                  <a:pt x="24" y="86"/>
                </a:cubicBezTo>
                <a:cubicBezTo>
                  <a:pt x="24" y="96"/>
                  <a:pt x="24" y="96"/>
                  <a:pt x="24" y="96"/>
                </a:cubicBezTo>
                <a:cubicBezTo>
                  <a:pt x="76" y="96"/>
                  <a:pt x="76" y="96"/>
                  <a:pt x="76" y="96"/>
                </a:cubicBezTo>
                <a:cubicBezTo>
                  <a:pt x="76" y="86"/>
                  <a:pt x="76" y="86"/>
                  <a:pt x="76" y="86"/>
                </a:cubicBezTo>
                <a:cubicBezTo>
                  <a:pt x="76" y="85"/>
                  <a:pt x="77" y="84"/>
                  <a:pt x="78" y="84"/>
                </a:cubicBezTo>
                <a:cubicBezTo>
                  <a:pt x="86" y="84"/>
                  <a:pt x="86" y="84"/>
                  <a:pt x="86" y="84"/>
                </a:cubicBezTo>
                <a:cubicBezTo>
                  <a:pt x="87" y="84"/>
                  <a:pt x="88" y="85"/>
                  <a:pt x="88" y="86"/>
                </a:cubicBezTo>
                <a:cubicBezTo>
                  <a:pt x="88" y="96"/>
                  <a:pt x="88" y="96"/>
                  <a:pt x="88" y="96"/>
                </a:cubicBezTo>
                <a:cubicBezTo>
                  <a:pt x="94" y="96"/>
                  <a:pt x="94" y="96"/>
                  <a:pt x="94" y="96"/>
                </a:cubicBezTo>
                <a:cubicBezTo>
                  <a:pt x="95" y="96"/>
                  <a:pt x="96" y="95"/>
                  <a:pt x="96" y="94"/>
                </a:cubicBezTo>
                <a:cubicBezTo>
                  <a:pt x="96" y="38"/>
                  <a:pt x="96" y="38"/>
                  <a:pt x="96" y="38"/>
                </a:cubicBezTo>
                <a:cubicBezTo>
                  <a:pt x="96" y="37"/>
                  <a:pt x="95" y="36"/>
                  <a:pt x="94" y="36"/>
                </a:cubicBezTo>
                <a:close/>
                <a:moveTo>
                  <a:pt x="14" y="20"/>
                </a:moveTo>
                <a:cubicBezTo>
                  <a:pt x="26" y="20"/>
                  <a:pt x="26" y="20"/>
                  <a:pt x="26" y="20"/>
                </a:cubicBezTo>
                <a:cubicBezTo>
                  <a:pt x="27" y="20"/>
                  <a:pt x="28" y="21"/>
                  <a:pt x="28" y="22"/>
                </a:cubicBezTo>
                <a:cubicBezTo>
                  <a:pt x="28" y="23"/>
                  <a:pt x="27" y="24"/>
                  <a:pt x="26" y="24"/>
                </a:cubicBezTo>
                <a:cubicBezTo>
                  <a:pt x="14" y="24"/>
                  <a:pt x="14" y="24"/>
                  <a:pt x="14" y="24"/>
                </a:cubicBezTo>
                <a:cubicBezTo>
                  <a:pt x="13" y="24"/>
                  <a:pt x="12" y="23"/>
                  <a:pt x="12" y="22"/>
                </a:cubicBezTo>
                <a:cubicBezTo>
                  <a:pt x="12" y="21"/>
                  <a:pt x="13" y="20"/>
                  <a:pt x="14" y="20"/>
                </a:cubicBezTo>
                <a:close/>
                <a:moveTo>
                  <a:pt x="30" y="80"/>
                </a:moveTo>
                <a:cubicBezTo>
                  <a:pt x="10" y="80"/>
                  <a:pt x="10" y="80"/>
                  <a:pt x="10" y="80"/>
                </a:cubicBezTo>
                <a:cubicBezTo>
                  <a:pt x="9" y="80"/>
                  <a:pt x="8" y="79"/>
                  <a:pt x="8" y="78"/>
                </a:cubicBezTo>
                <a:cubicBezTo>
                  <a:pt x="8" y="77"/>
                  <a:pt x="9" y="76"/>
                  <a:pt x="10" y="76"/>
                </a:cubicBezTo>
                <a:cubicBezTo>
                  <a:pt x="30" y="76"/>
                  <a:pt x="30" y="76"/>
                  <a:pt x="30" y="76"/>
                </a:cubicBezTo>
                <a:cubicBezTo>
                  <a:pt x="31" y="76"/>
                  <a:pt x="32" y="77"/>
                  <a:pt x="32" y="78"/>
                </a:cubicBezTo>
                <a:cubicBezTo>
                  <a:pt x="32" y="79"/>
                  <a:pt x="31" y="80"/>
                  <a:pt x="30" y="80"/>
                </a:cubicBezTo>
                <a:close/>
                <a:moveTo>
                  <a:pt x="30" y="72"/>
                </a:moveTo>
                <a:cubicBezTo>
                  <a:pt x="10" y="72"/>
                  <a:pt x="10" y="72"/>
                  <a:pt x="10" y="72"/>
                </a:cubicBezTo>
                <a:cubicBezTo>
                  <a:pt x="9" y="72"/>
                  <a:pt x="8" y="71"/>
                  <a:pt x="8" y="70"/>
                </a:cubicBezTo>
                <a:cubicBezTo>
                  <a:pt x="8" y="69"/>
                  <a:pt x="9" y="68"/>
                  <a:pt x="10" y="68"/>
                </a:cubicBezTo>
                <a:cubicBezTo>
                  <a:pt x="30" y="68"/>
                  <a:pt x="30" y="68"/>
                  <a:pt x="30" y="68"/>
                </a:cubicBezTo>
                <a:cubicBezTo>
                  <a:pt x="31" y="68"/>
                  <a:pt x="32" y="69"/>
                  <a:pt x="32" y="70"/>
                </a:cubicBezTo>
                <a:cubicBezTo>
                  <a:pt x="32" y="71"/>
                  <a:pt x="31" y="72"/>
                  <a:pt x="30" y="72"/>
                </a:cubicBezTo>
                <a:close/>
                <a:moveTo>
                  <a:pt x="30" y="64"/>
                </a:moveTo>
                <a:cubicBezTo>
                  <a:pt x="10" y="64"/>
                  <a:pt x="10" y="64"/>
                  <a:pt x="10" y="64"/>
                </a:cubicBezTo>
                <a:cubicBezTo>
                  <a:pt x="9" y="64"/>
                  <a:pt x="8" y="63"/>
                  <a:pt x="8" y="62"/>
                </a:cubicBezTo>
                <a:cubicBezTo>
                  <a:pt x="8" y="61"/>
                  <a:pt x="9" y="60"/>
                  <a:pt x="10" y="60"/>
                </a:cubicBezTo>
                <a:cubicBezTo>
                  <a:pt x="30" y="60"/>
                  <a:pt x="30" y="60"/>
                  <a:pt x="30" y="60"/>
                </a:cubicBezTo>
                <a:cubicBezTo>
                  <a:pt x="31" y="60"/>
                  <a:pt x="32" y="61"/>
                  <a:pt x="32" y="62"/>
                </a:cubicBezTo>
                <a:cubicBezTo>
                  <a:pt x="32" y="63"/>
                  <a:pt x="31" y="64"/>
                  <a:pt x="30" y="64"/>
                </a:cubicBezTo>
                <a:close/>
                <a:moveTo>
                  <a:pt x="30" y="56"/>
                </a:moveTo>
                <a:cubicBezTo>
                  <a:pt x="10" y="56"/>
                  <a:pt x="10" y="56"/>
                  <a:pt x="10" y="56"/>
                </a:cubicBezTo>
                <a:cubicBezTo>
                  <a:pt x="9" y="56"/>
                  <a:pt x="8" y="55"/>
                  <a:pt x="8" y="54"/>
                </a:cubicBezTo>
                <a:cubicBezTo>
                  <a:pt x="8" y="53"/>
                  <a:pt x="9" y="52"/>
                  <a:pt x="10" y="52"/>
                </a:cubicBezTo>
                <a:cubicBezTo>
                  <a:pt x="30" y="52"/>
                  <a:pt x="30" y="52"/>
                  <a:pt x="30" y="52"/>
                </a:cubicBezTo>
                <a:cubicBezTo>
                  <a:pt x="31" y="52"/>
                  <a:pt x="32" y="53"/>
                  <a:pt x="32" y="54"/>
                </a:cubicBezTo>
                <a:cubicBezTo>
                  <a:pt x="32" y="55"/>
                  <a:pt x="31" y="56"/>
                  <a:pt x="30" y="56"/>
                </a:cubicBezTo>
                <a:close/>
                <a:moveTo>
                  <a:pt x="30" y="48"/>
                </a:moveTo>
                <a:cubicBezTo>
                  <a:pt x="10" y="48"/>
                  <a:pt x="10" y="48"/>
                  <a:pt x="10" y="48"/>
                </a:cubicBezTo>
                <a:cubicBezTo>
                  <a:pt x="9" y="48"/>
                  <a:pt x="8" y="47"/>
                  <a:pt x="8" y="46"/>
                </a:cubicBezTo>
                <a:cubicBezTo>
                  <a:pt x="8" y="45"/>
                  <a:pt x="9" y="44"/>
                  <a:pt x="10" y="44"/>
                </a:cubicBezTo>
                <a:cubicBezTo>
                  <a:pt x="30" y="44"/>
                  <a:pt x="30" y="44"/>
                  <a:pt x="30" y="44"/>
                </a:cubicBezTo>
                <a:cubicBezTo>
                  <a:pt x="31" y="44"/>
                  <a:pt x="32" y="45"/>
                  <a:pt x="32" y="46"/>
                </a:cubicBezTo>
                <a:cubicBezTo>
                  <a:pt x="32" y="47"/>
                  <a:pt x="31" y="48"/>
                  <a:pt x="30" y="48"/>
                </a:cubicBezTo>
                <a:close/>
                <a:moveTo>
                  <a:pt x="30" y="40"/>
                </a:moveTo>
                <a:cubicBezTo>
                  <a:pt x="10" y="40"/>
                  <a:pt x="10" y="40"/>
                  <a:pt x="10" y="40"/>
                </a:cubicBezTo>
                <a:cubicBezTo>
                  <a:pt x="9" y="40"/>
                  <a:pt x="8" y="39"/>
                  <a:pt x="8" y="38"/>
                </a:cubicBezTo>
                <a:cubicBezTo>
                  <a:pt x="8" y="37"/>
                  <a:pt x="9" y="36"/>
                  <a:pt x="10" y="36"/>
                </a:cubicBezTo>
                <a:cubicBezTo>
                  <a:pt x="30" y="36"/>
                  <a:pt x="30" y="36"/>
                  <a:pt x="30" y="36"/>
                </a:cubicBezTo>
                <a:cubicBezTo>
                  <a:pt x="31" y="36"/>
                  <a:pt x="32" y="37"/>
                  <a:pt x="32" y="38"/>
                </a:cubicBezTo>
                <a:cubicBezTo>
                  <a:pt x="32" y="39"/>
                  <a:pt x="31" y="40"/>
                  <a:pt x="30" y="40"/>
                </a:cubicBezTo>
                <a:close/>
                <a:moveTo>
                  <a:pt x="58" y="80"/>
                </a:moveTo>
                <a:cubicBezTo>
                  <a:pt x="46" y="80"/>
                  <a:pt x="46" y="80"/>
                  <a:pt x="46" y="80"/>
                </a:cubicBezTo>
                <a:cubicBezTo>
                  <a:pt x="45" y="80"/>
                  <a:pt x="44" y="79"/>
                  <a:pt x="44" y="78"/>
                </a:cubicBezTo>
                <a:cubicBezTo>
                  <a:pt x="44" y="77"/>
                  <a:pt x="45" y="76"/>
                  <a:pt x="46" y="76"/>
                </a:cubicBezTo>
                <a:cubicBezTo>
                  <a:pt x="58" y="76"/>
                  <a:pt x="58" y="76"/>
                  <a:pt x="58" y="76"/>
                </a:cubicBezTo>
                <a:cubicBezTo>
                  <a:pt x="59" y="76"/>
                  <a:pt x="60" y="77"/>
                  <a:pt x="60" y="78"/>
                </a:cubicBezTo>
                <a:cubicBezTo>
                  <a:pt x="60" y="79"/>
                  <a:pt x="59" y="80"/>
                  <a:pt x="58" y="80"/>
                </a:cubicBezTo>
                <a:close/>
                <a:moveTo>
                  <a:pt x="58" y="72"/>
                </a:moveTo>
                <a:cubicBezTo>
                  <a:pt x="46" y="72"/>
                  <a:pt x="46" y="72"/>
                  <a:pt x="46" y="72"/>
                </a:cubicBezTo>
                <a:cubicBezTo>
                  <a:pt x="45" y="72"/>
                  <a:pt x="44" y="71"/>
                  <a:pt x="44" y="70"/>
                </a:cubicBezTo>
                <a:cubicBezTo>
                  <a:pt x="44" y="69"/>
                  <a:pt x="45" y="68"/>
                  <a:pt x="46" y="68"/>
                </a:cubicBezTo>
                <a:cubicBezTo>
                  <a:pt x="58" y="68"/>
                  <a:pt x="58" y="68"/>
                  <a:pt x="58" y="68"/>
                </a:cubicBezTo>
                <a:cubicBezTo>
                  <a:pt x="59" y="68"/>
                  <a:pt x="60" y="69"/>
                  <a:pt x="60" y="70"/>
                </a:cubicBezTo>
                <a:cubicBezTo>
                  <a:pt x="60" y="71"/>
                  <a:pt x="59" y="72"/>
                  <a:pt x="58" y="72"/>
                </a:cubicBezTo>
                <a:close/>
                <a:moveTo>
                  <a:pt x="58" y="64"/>
                </a:moveTo>
                <a:cubicBezTo>
                  <a:pt x="46" y="64"/>
                  <a:pt x="46" y="64"/>
                  <a:pt x="46" y="64"/>
                </a:cubicBezTo>
                <a:cubicBezTo>
                  <a:pt x="45" y="64"/>
                  <a:pt x="44" y="63"/>
                  <a:pt x="44" y="62"/>
                </a:cubicBezTo>
                <a:cubicBezTo>
                  <a:pt x="44" y="61"/>
                  <a:pt x="45" y="60"/>
                  <a:pt x="46" y="60"/>
                </a:cubicBezTo>
                <a:cubicBezTo>
                  <a:pt x="58" y="60"/>
                  <a:pt x="58" y="60"/>
                  <a:pt x="58" y="60"/>
                </a:cubicBezTo>
                <a:cubicBezTo>
                  <a:pt x="59" y="60"/>
                  <a:pt x="60" y="61"/>
                  <a:pt x="60" y="62"/>
                </a:cubicBezTo>
                <a:cubicBezTo>
                  <a:pt x="60" y="63"/>
                  <a:pt x="59" y="64"/>
                  <a:pt x="58" y="64"/>
                </a:cubicBezTo>
                <a:close/>
                <a:moveTo>
                  <a:pt x="86" y="80"/>
                </a:moveTo>
                <a:cubicBezTo>
                  <a:pt x="74" y="80"/>
                  <a:pt x="74" y="80"/>
                  <a:pt x="74" y="80"/>
                </a:cubicBezTo>
                <a:cubicBezTo>
                  <a:pt x="73" y="80"/>
                  <a:pt x="72" y="79"/>
                  <a:pt x="72" y="78"/>
                </a:cubicBezTo>
                <a:cubicBezTo>
                  <a:pt x="72" y="77"/>
                  <a:pt x="73" y="76"/>
                  <a:pt x="74" y="76"/>
                </a:cubicBezTo>
                <a:cubicBezTo>
                  <a:pt x="86" y="76"/>
                  <a:pt x="86" y="76"/>
                  <a:pt x="86" y="76"/>
                </a:cubicBezTo>
                <a:cubicBezTo>
                  <a:pt x="87" y="76"/>
                  <a:pt x="88" y="77"/>
                  <a:pt x="88" y="78"/>
                </a:cubicBezTo>
                <a:cubicBezTo>
                  <a:pt x="88" y="79"/>
                  <a:pt x="87" y="80"/>
                  <a:pt x="86" y="80"/>
                </a:cubicBezTo>
                <a:close/>
                <a:moveTo>
                  <a:pt x="86" y="72"/>
                </a:moveTo>
                <a:cubicBezTo>
                  <a:pt x="74" y="72"/>
                  <a:pt x="74" y="72"/>
                  <a:pt x="74" y="72"/>
                </a:cubicBezTo>
                <a:cubicBezTo>
                  <a:pt x="73" y="72"/>
                  <a:pt x="72" y="71"/>
                  <a:pt x="72" y="70"/>
                </a:cubicBezTo>
                <a:cubicBezTo>
                  <a:pt x="72" y="69"/>
                  <a:pt x="73" y="68"/>
                  <a:pt x="74" y="68"/>
                </a:cubicBezTo>
                <a:cubicBezTo>
                  <a:pt x="86" y="68"/>
                  <a:pt x="86" y="68"/>
                  <a:pt x="86" y="68"/>
                </a:cubicBezTo>
                <a:cubicBezTo>
                  <a:pt x="87" y="68"/>
                  <a:pt x="88" y="69"/>
                  <a:pt x="88" y="70"/>
                </a:cubicBezTo>
                <a:cubicBezTo>
                  <a:pt x="88" y="71"/>
                  <a:pt x="87" y="72"/>
                  <a:pt x="86" y="72"/>
                </a:cubicBezTo>
                <a:close/>
                <a:moveTo>
                  <a:pt x="86" y="64"/>
                </a:moveTo>
                <a:cubicBezTo>
                  <a:pt x="74" y="64"/>
                  <a:pt x="74" y="64"/>
                  <a:pt x="74" y="64"/>
                </a:cubicBezTo>
                <a:cubicBezTo>
                  <a:pt x="73" y="64"/>
                  <a:pt x="72" y="63"/>
                  <a:pt x="72" y="62"/>
                </a:cubicBezTo>
                <a:cubicBezTo>
                  <a:pt x="72" y="61"/>
                  <a:pt x="73" y="60"/>
                  <a:pt x="74" y="60"/>
                </a:cubicBezTo>
                <a:cubicBezTo>
                  <a:pt x="86" y="60"/>
                  <a:pt x="86" y="60"/>
                  <a:pt x="86" y="60"/>
                </a:cubicBezTo>
                <a:cubicBezTo>
                  <a:pt x="87" y="60"/>
                  <a:pt x="88" y="61"/>
                  <a:pt x="88" y="62"/>
                </a:cubicBezTo>
                <a:cubicBezTo>
                  <a:pt x="88" y="63"/>
                  <a:pt x="87" y="64"/>
                  <a:pt x="86" y="64"/>
                </a:cubicBezTo>
                <a:close/>
                <a:moveTo>
                  <a:pt x="86" y="56"/>
                </a:moveTo>
                <a:cubicBezTo>
                  <a:pt x="74" y="56"/>
                  <a:pt x="74" y="56"/>
                  <a:pt x="74" y="56"/>
                </a:cubicBezTo>
                <a:cubicBezTo>
                  <a:pt x="73" y="56"/>
                  <a:pt x="72" y="55"/>
                  <a:pt x="72" y="54"/>
                </a:cubicBezTo>
                <a:cubicBezTo>
                  <a:pt x="72" y="53"/>
                  <a:pt x="73" y="52"/>
                  <a:pt x="74" y="52"/>
                </a:cubicBezTo>
                <a:cubicBezTo>
                  <a:pt x="86" y="52"/>
                  <a:pt x="86" y="52"/>
                  <a:pt x="86" y="52"/>
                </a:cubicBezTo>
                <a:cubicBezTo>
                  <a:pt x="87" y="52"/>
                  <a:pt x="88" y="53"/>
                  <a:pt x="88" y="54"/>
                </a:cubicBezTo>
                <a:cubicBezTo>
                  <a:pt x="88" y="55"/>
                  <a:pt x="87" y="56"/>
                  <a:pt x="86" y="56"/>
                </a:cubicBezTo>
                <a:close/>
                <a:moveTo>
                  <a:pt x="86" y="48"/>
                </a:moveTo>
                <a:cubicBezTo>
                  <a:pt x="74" y="48"/>
                  <a:pt x="74" y="48"/>
                  <a:pt x="74" y="48"/>
                </a:cubicBezTo>
                <a:cubicBezTo>
                  <a:pt x="73" y="48"/>
                  <a:pt x="72" y="47"/>
                  <a:pt x="72" y="46"/>
                </a:cubicBezTo>
                <a:cubicBezTo>
                  <a:pt x="72" y="45"/>
                  <a:pt x="73" y="44"/>
                  <a:pt x="74" y="44"/>
                </a:cubicBezTo>
                <a:cubicBezTo>
                  <a:pt x="86" y="44"/>
                  <a:pt x="86" y="44"/>
                  <a:pt x="86" y="44"/>
                </a:cubicBezTo>
                <a:cubicBezTo>
                  <a:pt x="87" y="44"/>
                  <a:pt x="88" y="45"/>
                  <a:pt x="88" y="46"/>
                </a:cubicBezTo>
                <a:cubicBezTo>
                  <a:pt x="88" y="47"/>
                  <a:pt x="87" y="48"/>
                  <a:pt x="86" y="48"/>
                </a:cubicBezTo>
                <a:close/>
              </a:path>
            </a:pathLst>
          </a:custGeom>
          <a:solidFill>
            <a:srgbClr val="C0000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4" name="Google Shape;54;p5"/>
          <p:cNvSpPr/>
          <p:nvPr/>
        </p:nvSpPr>
        <p:spPr>
          <a:xfrm rot="10800000">
            <a:off x="-3848" y="6173115"/>
            <a:ext cx="1952448" cy="673772"/>
          </a:xfrm>
          <a:custGeom>
            <a:rect b="b" l="l" r="r" t="t"/>
            <a:pathLst>
              <a:path extrusionOk="0" h="1207779" w="3499887">
                <a:moveTo>
                  <a:pt x="20077" y="0"/>
                </a:moveTo>
                <a:lnTo>
                  <a:pt x="3499887" y="4553"/>
                </a:lnTo>
                <a:lnTo>
                  <a:pt x="3499887" y="1130405"/>
                </a:lnTo>
                <a:cubicBezTo>
                  <a:pt x="3499588" y="1433772"/>
                  <a:pt x="3468504" y="745115"/>
                  <a:pt x="2205570" y="775263"/>
                </a:cubicBezTo>
                <a:cubicBezTo>
                  <a:pt x="942636" y="805411"/>
                  <a:pt x="-163771" y="183848"/>
                  <a:pt x="20077" y="0"/>
                </a:cubicBezTo>
                <a:close/>
              </a:path>
            </a:pathLst>
          </a:cu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5" name="Google Shape;55;p5"/>
          <p:cNvSpPr txBox="1"/>
          <p:nvPr/>
        </p:nvSpPr>
        <p:spPr>
          <a:xfrm>
            <a:off x="609600" y="1535723"/>
            <a:ext cx="5158154" cy="3600986"/>
          </a:xfrm>
          <a:prstGeom prst="rect">
            <a:avLst/>
          </a:prstGeom>
          <a:noFill/>
          <a:ln>
            <a:noFill/>
          </a:ln>
        </p:spPr>
        <p:txBody>
          <a:bodyPr anchorCtr="0" anchor="t" bIns="45700" lIns="91425" spcFirstLastPara="1" rIns="91425" wrap="square" tIns="45700">
            <a:noAutofit/>
          </a:bodyPr>
          <a:lstStyle/>
          <a:p>
            <a:pPr indent="-285750" lvl="0" marL="285750" marR="0" rtl="0" algn="l">
              <a:spcBef>
                <a:spcPts val="0"/>
              </a:spcBef>
              <a:spcAft>
                <a:spcPts val="0"/>
              </a:spcAft>
              <a:buClr>
                <a:schemeClr val="dk1"/>
              </a:buClr>
              <a:buSzPts val="3200"/>
              <a:buFont typeface="Noto Sans Symbols"/>
              <a:buChar char="⮚"/>
            </a:pPr>
            <a:r>
              <a:rPr lang="en-US" sz="3200">
                <a:solidFill>
                  <a:schemeClr val="dk1"/>
                </a:solidFill>
                <a:latin typeface="Calibri"/>
                <a:ea typeface="Calibri"/>
                <a:cs typeface="Calibri"/>
                <a:sym typeface="Calibri"/>
              </a:rPr>
              <a:t>Introduction</a:t>
            </a:r>
            <a:endParaRPr/>
          </a:p>
          <a:p>
            <a:pPr indent="-285750" lvl="0" marL="285750" marR="0" rtl="0" algn="l">
              <a:spcBef>
                <a:spcPts val="0"/>
              </a:spcBef>
              <a:spcAft>
                <a:spcPts val="0"/>
              </a:spcAft>
              <a:buClr>
                <a:schemeClr val="dk1"/>
              </a:buClr>
              <a:buSzPts val="3200"/>
              <a:buFont typeface="Noto Sans Symbols"/>
              <a:buChar char="⮚"/>
            </a:pPr>
            <a:r>
              <a:rPr lang="en-US" sz="3200">
                <a:solidFill>
                  <a:schemeClr val="dk1"/>
                </a:solidFill>
                <a:latin typeface="Calibri"/>
                <a:ea typeface="Calibri"/>
                <a:cs typeface="Calibri"/>
                <a:sym typeface="Calibri"/>
              </a:rPr>
              <a:t>Related Work</a:t>
            </a:r>
            <a:endParaRPr/>
          </a:p>
          <a:p>
            <a:pPr indent="-285750" lvl="0" marL="285750" marR="0" rtl="0" algn="l">
              <a:spcBef>
                <a:spcPts val="0"/>
              </a:spcBef>
              <a:spcAft>
                <a:spcPts val="0"/>
              </a:spcAft>
              <a:buClr>
                <a:schemeClr val="dk1"/>
              </a:buClr>
              <a:buSzPts val="3200"/>
              <a:buFont typeface="Noto Sans Symbols"/>
              <a:buChar char="⮚"/>
            </a:pPr>
            <a:r>
              <a:rPr lang="en-US" sz="3200">
                <a:solidFill>
                  <a:schemeClr val="dk1"/>
                </a:solidFill>
                <a:latin typeface="Calibri"/>
                <a:ea typeface="Calibri"/>
                <a:cs typeface="Calibri"/>
                <a:sym typeface="Calibri"/>
              </a:rPr>
              <a:t>Materials and Methodology</a:t>
            </a:r>
            <a:endParaRPr/>
          </a:p>
          <a:p>
            <a:pPr indent="-285750" lvl="0" marL="285750" marR="0" rtl="0" algn="l">
              <a:spcBef>
                <a:spcPts val="0"/>
              </a:spcBef>
              <a:spcAft>
                <a:spcPts val="0"/>
              </a:spcAft>
              <a:buClr>
                <a:schemeClr val="dk1"/>
              </a:buClr>
              <a:buSzPts val="3200"/>
              <a:buFont typeface="Noto Sans Symbols"/>
              <a:buChar char="⮚"/>
            </a:pPr>
            <a:r>
              <a:rPr lang="en-US" sz="3200">
                <a:solidFill>
                  <a:schemeClr val="dk1"/>
                </a:solidFill>
                <a:latin typeface="Calibri"/>
                <a:ea typeface="Calibri"/>
                <a:cs typeface="Calibri"/>
                <a:sym typeface="Calibri"/>
              </a:rPr>
              <a:t>Results</a:t>
            </a:r>
            <a:endParaRPr/>
          </a:p>
          <a:p>
            <a:pPr indent="-285750" lvl="0" marL="285750" marR="0" rtl="0" algn="l">
              <a:spcBef>
                <a:spcPts val="0"/>
              </a:spcBef>
              <a:spcAft>
                <a:spcPts val="0"/>
              </a:spcAft>
              <a:buClr>
                <a:schemeClr val="dk1"/>
              </a:buClr>
              <a:buSzPts val="3200"/>
              <a:buFont typeface="Noto Sans Symbols"/>
              <a:buChar char="⮚"/>
            </a:pPr>
            <a:r>
              <a:rPr lang="en-US" sz="3200">
                <a:solidFill>
                  <a:schemeClr val="dk1"/>
                </a:solidFill>
                <a:latin typeface="Calibri"/>
                <a:ea typeface="Calibri"/>
                <a:cs typeface="Calibri"/>
                <a:sym typeface="Calibri"/>
              </a:rPr>
              <a:t>Discussion and Conclusions</a:t>
            </a:r>
            <a:endParaRPr/>
          </a:p>
          <a:p>
            <a:pPr indent="-171450" lvl="0" marL="285750" marR="0" rtl="0" algn="l">
              <a:spcBef>
                <a:spcPts val="0"/>
              </a:spcBef>
              <a:spcAft>
                <a:spcPts val="0"/>
              </a:spcAft>
              <a:buClr>
                <a:schemeClr val="dk1"/>
              </a:buClr>
              <a:buSzPts val="1800"/>
              <a:buFont typeface="Noto Sans Symbols"/>
              <a:buNone/>
            </a:pPr>
            <a:r>
              <a:t/>
            </a:r>
            <a:endParaRPr sz="1800">
              <a:solidFill>
                <a:schemeClr val="dk1"/>
              </a:solidFill>
              <a:latin typeface="Calibri"/>
              <a:ea typeface="Calibri"/>
              <a:cs typeface="Calibri"/>
              <a:sym typeface="Calibri"/>
            </a:endParaRPr>
          </a:p>
          <a:p>
            <a:pPr indent="-171450" lvl="0" marL="285750" marR="0" rtl="0" algn="l">
              <a:spcBef>
                <a:spcPts val="0"/>
              </a:spcBef>
              <a:spcAft>
                <a:spcPts val="0"/>
              </a:spcAft>
              <a:buClr>
                <a:schemeClr val="dk1"/>
              </a:buClr>
              <a:buSzPts val="1800"/>
              <a:buFont typeface="Noto Sans Symbols"/>
              <a:buNone/>
            </a:pPr>
            <a:r>
              <a:t/>
            </a:r>
            <a:endParaRPr sz="1800">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 name="Shape 60"/>
        <p:cNvGrpSpPr/>
        <p:nvPr/>
      </p:nvGrpSpPr>
      <p:grpSpPr>
        <a:xfrm>
          <a:off x="0" y="0"/>
          <a:ext cx="0" cy="0"/>
          <a:chOff x="0" y="0"/>
          <a:chExt cx="0" cy="0"/>
        </a:xfrm>
      </p:grpSpPr>
      <p:pic>
        <p:nvPicPr>
          <p:cNvPr id="61" name="Google Shape;61;p6"/>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62" name="Google Shape;62;p6"/>
          <p:cNvSpPr txBox="1"/>
          <p:nvPr>
            <p:ph type="title"/>
          </p:nvPr>
        </p:nvSpPr>
        <p:spPr>
          <a:xfrm>
            <a:off x="609600" y="365126"/>
            <a:ext cx="10972800" cy="775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dk1"/>
              </a:buClr>
              <a:buSzPts val="3600"/>
              <a:buFont typeface="Calibri"/>
              <a:buNone/>
            </a:pPr>
            <a:r>
              <a:rPr lang="en-US"/>
              <a:t>Introduction</a:t>
            </a:r>
            <a:endParaRPr/>
          </a:p>
          <a:p>
            <a:pPr indent="0" lvl="0" marL="0" rtl="0" algn="l">
              <a:lnSpc>
                <a:spcPct val="90000"/>
              </a:lnSpc>
              <a:spcBef>
                <a:spcPts val="0"/>
              </a:spcBef>
              <a:spcAft>
                <a:spcPts val="0"/>
              </a:spcAft>
              <a:buClr>
                <a:schemeClr val="dk1"/>
              </a:buClr>
              <a:buSzPts val="3600"/>
              <a:buFont typeface="Calibri"/>
              <a:buNone/>
            </a:pPr>
            <a:r>
              <a:rPr lang="en-US"/>
              <a:t>Company</a:t>
            </a:r>
            <a:endParaRPr/>
          </a:p>
        </p:txBody>
      </p:sp>
      <p:grpSp>
        <p:nvGrpSpPr>
          <p:cNvPr id="63" name="Google Shape;63;p6"/>
          <p:cNvGrpSpPr/>
          <p:nvPr/>
        </p:nvGrpSpPr>
        <p:grpSpPr>
          <a:xfrm>
            <a:off x="6223238" y="0"/>
            <a:ext cx="5379120" cy="5399539"/>
            <a:chOff x="6540501" y="0"/>
            <a:chExt cx="4896340" cy="4914927"/>
          </a:xfrm>
        </p:grpSpPr>
        <p:sp>
          <p:nvSpPr>
            <p:cNvPr id="64" name="Google Shape;64;p6"/>
            <p:cNvSpPr/>
            <p:nvPr/>
          </p:nvSpPr>
          <p:spPr>
            <a:xfrm>
              <a:off x="6540501" y="174627"/>
              <a:ext cx="4178400" cy="4740300"/>
            </a:xfrm>
            <a:prstGeom prst="roundRect">
              <a:avLst>
                <a:gd fmla="val 6764"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close up of a tower&#10;&#10;Description automatically generated" id="65" name="Google Shape;65;p6"/>
            <p:cNvPicPr preferRelativeResize="0"/>
            <p:nvPr/>
          </p:nvPicPr>
          <p:blipFill rotWithShape="1">
            <a:blip r:embed="rId4">
              <a:alphaModFix/>
            </a:blip>
            <a:srcRect b="0" l="8021" r="26545" t="0"/>
            <a:stretch/>
          </p:blipFill>
          <p:spPr>
            <a:xfrm>
              <a:off x="6899651" y="0"/>
              <a:ext cx="4537191" cy="4622801"/>
            </a:xfrm>
            <a:prstGeom prst="rect">
              <a:avLst/>
            </a:prstGeom>
            <a:noFill/>
            <a:ln>
              <a:noFill/>
            </a:ln>
          </p:spPr>
        </p:pic>
      </p:grpSp>
      <p:sp>
        <p:nvSpPr>
          <p:cNvPr id="66" name="Google Shape;66;p6"/>
          <p:cNvSpPr/>
          <p:nvPr/>
        </p:nvSpPr>
        <p:spPr>
          <a:xfrm>
            <a:off x="4735577" y="414339"/>
            <a:ext cx="703198" cy="706295"/>
          </a:xfrm>
          <a:custGeom>
            <a:rect b="b" l="l" r="r" t="t"/>
            <a:pathLst>
              <a:path extrusionOk="0" h="96" w="96">
                <a:moveTo>
                  <a:pt x="94" y="36"/>
                </a:moveTo>
                <a:cubicBezTo>
                  <a:pt x="92" y="36"/>
                  <a:pt x="92" y="36"/>
                  <a:pt x="92" y="36"/>
                </a:cubicBezTo>
                <a:cubicBezTo>
                  <a:pt x="92" y="26"/>
                  <a:pt x="92" y="26"/>
                  <a:pt x="92" y="26"/>
                </a:cubicBezTo>
                <a:cubicBezTo>
                  <a:pt x="92" y="25"/>
                  <a:pt x="91" y="24"/>
                  <a:pt x="90" y="24"/>
                </a:cubicBezTo>
                <a:cubicBezTo>
                  <a:pt x="70" y="24"/>
                  <a:pt x="70" y="24"/>
                  <a:pt x="70" y="24"/>
                </a:cubicBezTo>
                <a:cubicBezTo>
                  <a:pt x="69" y="24"/>
                  <a:pt x="68" y="25"/>
                  <a:pt x="68" y="26"/>
                </a:cubicBezTo>
                <a:cubicBezTo>
                  <a:pt x="68" y="36"/>
                  <a:pt x="68" y="36"/>
                  <a:pt x="68" y="36"/>
                </a:cubicBezTo>
                <a:cubicBezTo>
                  <a:pt x="66" y="36"/>
                  <a:pt x="66" y="36"/>
                  <a:pt x="66" y="36"/>
                </a:cubicBezTo>
                <a:cubicBezTo>
                  <a:pt x="65" y="36"/>
                  <a:pt x="64" y="37"/>
                  <a:pt x="64" y="38"/>
                </a:cubicBezTo>
                <a:cubicBezTo>
                  <a:pt x="64" y="52"/>
                  <a:pt x="64" y="52"/>
                  <a:pt x="64" y="52"/>
                </a:cubicBezTo>
                <a:cubicBezTo>
                  <a:pt x="40" y="52"/>
                  <a:pt x="40" y="52"/>
                  <a:pt x="40" y="52"/>
                </a:cubicBezTo>
                <a:cubicBezTo>
                  <a:pt x="40" y="30"/>
                  <a:pt x="40" y="30"/>
                  <a:pt x="40" y="30"/>
                </a:cubicBezTo>
                <a:cubicBezTo>
                  <a:pt x="40" y="29"/>
                  <a:pt x="39" y="28"/>
                  <a:pt x="38" y="28"/>
                </a:cubicBezTo>
                <a:cubicBezTo>
                  <a:pt x="36" y="28"/>
                  <a:pt x="36" y="28"/>
                  <a:pt x="36" y="28"/>
                </a:cubicBezTo>
                <a:cubicBezTo>
                  <a:pt x="36" y="14"/>
                  <a:pt x="36" y="14"/>
                  <a:pt x="36" y="14"/>
                </a:cubicBezTo>
                <a:cubicBezTo>
                  <a:pt x="36" y="13"/>
                  <a:pt x="35" y="12"/>
                  <a:pt x="34" y="12"/>
                </a:cubicBezTo>
                <a:cubicBezTo>
                  <a:pt x="20" y="12"/>
                  <a:pt x="20" y="12"/>
                  <a:pt x="20" y="12"/>
                </a:cubicBezTo>
                <a:cubicBezTo>
                  <a:pt x="20" y="2"/>
                  <a:pt x="20" y="2"/>
                  <a:pt x="20" y="2"/>
                </a:cubicBezTo>
                <a:cubicBezTo>
                  <a:pt x="20" y="1"/>
                  <a:pt x="19" y="0"/>
                  <a:pt x="18" y="0"/>
                </a:cubicBezTo>
                <a:cubicBezTo>
                  <a:pt x="17" y="0"/>
                  <a:pt x="16" y="1"/>
                  <a:pt x="16" y="2"/>
                </a:cubicBezTo>
                <a:cubicBezTo>
                  <a:pt x="16" y="12"/>
                  <a:pt x="16" y="12"/>
                  <a:pt x="16" y="12"/>
                </a:cubicBezTo>
                <a:cubicBezTo>
                  <a:pt x="6" y="12"/>
                  <a:pt x="6" y="12"/>
                  <a:pt x="6" y="12"/>
                </a:cubicBezTo>
                <a:cubicBezTo>
                  <a:pt x="5" y="12"/>
                  <a:pt x="4" y="13"/>
                  <a:pt x="4" y="14"/>
                </a:cubicBezTo>
                <a:cubicBezTo>
                  <a:pt x="4" y="28"/>
                  <a:pt x="4" y="28"/>
                  <a:pt x="4" y="28"/>
                </a:cubicBezTo>
                <a:cubicBezTo>
                  <a:pt x="2" y="28"/>
                  <a:pt x="2" y="28"/>
                  <a:pt x="2" y="28"/>
                </a:cubicBezTo>
                <a:cubicBezTo>
                  <a:pt x="1" y="28"/>
                  <a:pt x="0" y="29"/>
                  <a:pt x="0" y="30"/>
                </a:cubicBezTo>
                <a:cubicBezTo>
                  <a:pt x="0" y="94"/>
                  <a:pt x="0" y="94"/>
                  <a:pt x="0" y="94"/>
                </a:cubicBezTo>
                <a:cubicBezTo>
                  <a:pt x="0" y="95"/>
                  <a:pt x="1" y="96"/>
                  <a:pt x="2" y="96"/>
                </a:cubicBezTo>
                <a:cubicBezTo>
                  <a:pt x="12" y="96"/>
                  <a:pt x="12" y="96"/>
                  <a:pt x="12" y="96"/>
                </a:cubicBezTo>
                <a:cubicBezTo>
                  <a:pt x="12" y="86"/>
                  <a:pt x="12" y="86"/>
                  <a:pt x="12" y="86"/>
                </a:cubicBezTo>
                <a:cubicBezTo>
                  <a:pt x="12" y="85"/>
                  <a:pt x="13" y="84"/>
                  <a:pt x="14" y="84"/>
                </a:cubicBezTo>
                <a:cubicBezTo>
                  <a:pt x="22" y="84"/>
                  <a:pt x="22" y="84"/>
                  <a:pt x="22" y="84"/>
                </a:cubicBezTo>
                <a:cubicBezTo>
                  <a:pt x="23" y="84"/>
                  <a:pt x="24" y="85"/>
                  <a:pt x="24" y="86"/>
                </a:cubicBezTo>
                <a:cubicBezTo>
                  <a:pt x="24" y="96"/>
                  <a:pt x="24" y="96"/>
                  <a:pt x="24" y="96"/>
                </a:cubicBezTo>
                <a:cubicBezTo>
                  <a:pt x="76" y="96"/>
                  <a:pt x="76" y="96"/>
                  <a:pt x="76" y="96"/>
                </a:cubicBezTo>
                <a:cubicBezTo>
                  <a:pt x="76" y="86"/>
                  <a:pt x="76" y="86"/>
                  <a:pt x="76" y="86"/>
                </a:cubicBezTo>
                <a:cubicBezTo>
                  <a:pt x="76" y="85"/>
                  <a:pt x="77" y="84"/>
                  <a:pt x="78" y="84"/>
                </a:cubicBezTo>
                <a:cubicBezTo>
                  <a:pt x="86" y="84"/>
                  <a:pt x="86" y="84"/>
                  <a:pt x="86" y="84"/>
                </a:cubicBezTo>
                <a:cubicBezTo>
                  <a:pt x="87" y="84"/>
                  <a:pt x="88" y="85"/>
                  <a:pt x="88" y="86"/>
                </a:cubicBezTo>
                <a:cubicBezTo>
                  <a:pt x="88" y="96"/>
                  <a:pt x="88" y="96"/>
                  <a:pt x="88" y="96"/>
                </a:cubicBezTo>
                <a:cubicBezTo>
                  <a:pt x="94" y="96"/>
                  <a:pt x="94" y="96"/>
                  <a:pt x="94" y="96"/>
                </a:cubicBezTo>
                <a:cubicBezTo>
                  <a:pt x="95" y="96"/>
                  <a:pt x="96" y="95"/>
                  <a:pt x="96" y="94"/>
                </a:cubicBezTo>
                <a:cubicBezTo>
                  <a:pt x="96" y="38"/>
                  <a:pt x="96" y="38"/>
                  <a:pt x="96" y="38"/>
                </a:cubicBezTo>
                <a:cubicBezTo>
                  <a:pt x="96" y="37"/>
                  <a:pt x="95" y="36"/>
                  <a:pt x="94" y="36"/>
                </a:cubicBezTo>
                <a:close/>
                <a:moveTo>
                  <a:pt x="14" y="20"/>
                </a:moveTo>
                <a:cubicBezTo>
                  <a:pt x="26" y="20"/>
                  <a:pt x="26" y="20"/>
                  <a:pt x="26" y="20"/>
                </a:cubicBezTo>
                <a:cubicBezTo>
                  <a:pt x="27" y="20"/>
                  <a:pt x="28" y="21"/>
                  <a:pt x="28" y="22"/>
                </a:cubicBezTo>
                <a:cubicBezTo>
                  <a:pt x="28" y="23"/>
                  <a:pt x="27" y="24"/>
                  <a:pt x="26" y="24"/>
                </a:cubicBezTo>
                <a:cubicBezTo>
                  <a:pt x="14" y="24"/>
                  <a:pt x="14" y="24"/>
                  <a:pt x="14" y="24"/>
                </a:cubicBezTo>
                <a:cubicBezTo>
                  <a:pt x="13" y="24"/>
                  <a:pt x="12" y="23"/>
                  <a:pt x="12" y="22"/>
                </a:cubicBezTo>
                <a:cubicBezTo>
                  <a:pt x="12" y="21"/>
                  <a:pt x="13" y="20"/>
                  <a:pt x="14" y="20"/>
                </a:cubicBezTo>
                <a:close/>
                <a:moveTo>
                  <a:pt x="30" y="80"/>
                </a:moveTo>
                <a:cubicBezTo>
                  <a:pt x="10" y="80"/>
                  <a:pt x="10" y="80"/>
                  <a:pt x="10" y="80"/>
                </a:cubicBezTo>
                <a:cubicBezTo>
                  <a:pt x="9" y="80"/>
                  <a:pt x="8" y="79"/>
                  <a:pt x="8" y="78"/>
                </a:cubicBezTo>
                <a:cubicBezTo>
                  <a:pt x="8" y="77"/>
                  <a:pt x="9" y="76"/>
                  <a:pt x="10" y="76"/>
                </a:cubicBezTo>
                <a:cubicBezTo>
                  <a:pt x="30" y="76"/>
                  <a:pt x="30" y="76"/>
                  <a:pt x="30" y="76"/>
                </a:cubicBezTo>
                <a:cubicBezTo>
                  <a:pt x="31" y="76"/>
                  <a:pt x="32" y="77"/>
                  <a:pt x="32" y="78"/>
                </a:cubicBezTo>
                <a:cubicBezTo>
                  <a:pt x="32" y="79"/>
                  <a:pt x="31" y="80"/>
                  <a:pt x="30" y="80"/>
                </a:cubicBezTo>
                <a:close/>
                <a:moveTo>
                  <a:pt x="30" y="72"/>
                </a:moveTo>
                <a:cubicBezTo>
                  <a:pt x="10" y="72"/>
                  <a:pt x="10" y="72"/>
                  <a:pt x="10" y="72"/>
                </a:cubicBezTo>
                <a:cubicBezTo>
                  <a:pt x="9" y="72"/>
                  <a:pt x="8" y="71"/>
                  <a:pt x="8" y="70"/>
                </a:cubicBezTo>
                <a:cubicBezTo>
                  <a:pt x="8" y="69"/>
                  <a:pt x="9" y="68"/>
                  <a:pt x="10" y="68"/>
                </a:cubicBezTo>
                <a:cubicBezTo>
                  <a:pt x="30" y="68"/>
                  <a:pt x="30" y="68"/>
                  <a:pt x="30" y="68"/>
                </a:cubicBezTo>
                <a:cubicBezTo>
                  <a:pt x="31" y="68"/>
                  <a:pt x="32" y="69"/>
                  <a:pt x="32" y="70"/>
                </a:cubicBezTo>
                <a:cubicBezTo>
                  <a:pt x="32" y="71"/>
                  <a:pt x="31" y="72"/>
                  <a:pt x="30" y="72"/>
                </a:cubicBezTo>
                <a:close/>
                <a:moveTo>
                  <a:pt x="30" y="64"/>
                </a:moveTo>
                <a:cubicBezTo>
                  <a:pt x="10" y="64"/>
                  <a:pt x="10" y="64"/>
                  <a:pt x="10" y="64"/>
                </a:cubicBezTo>
                <a:cubicBezTo>
                  <a:pt x="9" y="64"/>
                  <a:pt x="8" y="63"/>
                  <a:pt x="8" y="62"/>
                </a:cubicBezTo>
                <a:cubicBezTo>
                  <a:pt x="8" y="61"/>
                  <a:pt x="9" y="60"/>
                  <a:pt x="10" y="60"/>
                </a:cubicBezTo>
                <a:cubicBezTo>
                  <a:pt x="30" y="60"/>
                  <a:pt x="30" y="60"/>
                  <a:pt x="30" y="60"/>
                </a:cubicBezTo>
                <a:cubicBezTo>
                  <a:pt x="31" y="60"/>
                  <a:pt x="32" y="61"/>
                  <a:pt x="32" y="62"/>
                </a:cubicBezTo>
                <a:cubicBezTo>
                  <a:pt x="32" y="63"/>
                  <a:pt x="31" y="64"/>
                  <a:pt x="30" y="64"/>
                </a:cubicBezTo>
                <a:close/>
                <a:moveTo>
                  <a:pt x="30" y="56"/>
                </a:moveTo>
                <a:cubicBezTo>
                  <a:pt x="10" y="56"/>
                  <a:pt x="10" y="56"/>
                  <a:pt x="10" y="56"/>
                </a:cubicBezTo>
                <a:cubicBezTo>
                  <a:pt x="9" y="56"/>
                  <a:pt x="8" y="55"/>
                  <a:pt x="8" y="54"/>
                </a:cubicBezTo>
                <a:cubicBezTo>
                  <a:pt x="8" y="53"/>
                  <a:pt x="9" y="52"/>
                  <a:pt x="10" y="52"/>
                </a:cubicBezTo>
                <a:cubicBezTo>
                  <a:pt x="30" y="52"/>
                  <a:pt x="30" y="52"/>
                  <a:pt x="30" y="52"/>
                </a:cubicBezTo>
                <a:cubicBezTo>
                  <a:pt x="31" y="52"/>
                  <a:pt x="32" y="53"/>
                  <a:pt x="32" y="54"/>
                </a:cubicBezTo>
                <a:cubicBezTo>
                  <a:pt x="32" y="55"/>
                  <a:pt x="31" y="56"/>
                  <a:pt x="30" y="56"/>
                </a:cubicBezTo>
                <a:close/>
                <a:moveTo>
                  <a:pt x="30" y="48"/>
                </a:moveTo>
                <a:cubicBezTo>
                  <a:pt x="10" y="48"/>
                  <a:pt x="10" y="48"/>
                  <a:pt x="10" y="48"/>
                </a:cubicBezTo>
                <a:cubicBezTo>
                  <a:pt x="9" y="48"/>
                  <a:pt x="8" y="47"/>
                  <a:pt x="8" y="46"/>
                </a:cubicBezTo>
                <a:cubicBezTo>
                  <a:pt x="8" y="45"/>
                  <a:pt x="9" y="44"/>
                  <a:pt x="10" y="44"/>
                </a:cubicBezTo>
                <a:cubicBezTo>
                  <a:pt x="30" y="44"/>
                  <a:pt x="30" y="44"/>
                  <a:pt x="30" y="44"/>
                </a:cubicBezTo>
                <a:cubicBezTo>
                  <a:pt x="31" y="44"/>
                  <a:pt x="32" y="45"/>
                  <a:pt x="32" y="46"/>
                </a:cubicBezTo>
                <a:cubicBezTo>
                  <a:pt x="32" y="47"/>
                  <a:pt x="31" y="48"/>
                  <a:pt x="30" y="48"/>
                </a:cubicBezTo>
                <a:close/>
                <a:moveTo>
                  <a:pt x="30" y="40"/>
                </a:moveTo>
                <a:cubicBezTo>
                  <a:pt x="10" y="40"/>
                  <a:pt x="10" y="40"/>
                  <a:pt x="10" y="40"/>
                </a:cubicBezTo>
                <a:cubicBezTo>
                  <a:pt x="9" y="40"/>
                  <a:pt x="8" y="39"/>
                  <a:pt x="8" y="38"/>
                </a:cubicBezTo>
                <a:cubicBezTo>
                  <a:pt x="8" y="37"/>
                  <a:pt x="9" y="36"/>
                  <a:pt x="10" y="36"/>
                </a:cubicBezTo>
                <a:cubicBezTo>
                  <a:pt x="30" y="36"/>
                  <a:pt x="30" y="36"/>
                  <a:pt x="30" y="36"/>
                </a:cubicBezTo>
                <a:cubicBezTo>
                  <a:pt x="31" y="36"/>
                  <a:pt x="32" y="37"/>
                  <a:pt x="32" y="38"/>
                </a:cubicBezTo>
                <a:cubicBezTo>
                  <a:pt x="32" y="39"/>
                  <a:pt x="31" y="40"/>
                  <a:pt x="30" y="40"/>
                </a:cubicBezTo>
                <a:close/>
                <a:moveTo>
                  <a:pt x="58" y="80"/>
                </a:moveTo>
                <a:cubicBezTo>
                  <a:pt x="46" y="80"/>
                  <a:pt x="46" y="80"/>
                  <a:pt x="46" y="80"/>
                </a:cubicBezTo>
                <a:cubicBezTo>
                  <a:pt x="45" y="80"/>
                  <a:pt x="44" y="79"/>
                  <a:pt x="44" y="78"/>
                </a:cubicBezTo>
                <a:cubicBezTo>
                  <a:pt x="44" y="77"/>
                  <a:pt x="45" y="76"/>
                  <a:pt x="46" y="76"/>
                </a:cubicBezTo>
                <a:cubicBezTo>
                  <a:pt x="58" y="76"/>
                  <a:pt x="58" y="76"/>
                  <a:pt x="58" y="76"/>
                </a:cubicBezTo>
                <a:cubicBezTo>
                  <a:pt x="59" y="76"/>
                  <a:pt x="60" y="77"/>
                  <a:pt x="60" y="78"/>
                </a:cubicBezTo>
                <a:cubicBezTo>
                  <a:pt x="60" y="79"/>
                  <a:pt x="59" y="80"/>
                  <a:pt x="58" y="80"/>
                </a:cubicBezTo>
                <a:close/>
                <a:moveTo>
                  <a:pt x="58" y="72"/>
                </a:moveTo>
                <a:cubicBezTo>
                  <a:pt x="46" y="72"/>
                  <a:pt x="46" y="72"/>
                  <a:pt x="46" y="72"/>
                </a:cubicBezTo>
                <a:cubicBezTo>
                  <a:pt x="45" y="72"/>
                  <a:pt x="44" y="71"/>
                  <a:pt x="44" y="70"/>
                </a:cubicBezTo>
                <a:cubicBezTo>
                  <a:pt x="44" y="69"/>
                  <a:pt x="45" y="68"/>
                  <a:pt x="46" y="68"/>
                </a:cubicBezTo>
                <a:cubicBezTo>
                  <a:pt x="58" y="68"/>
                  <a:pt x="58" y="68"/>
                  <a:pt x="58" y="68"/>
                </a:cubicBezTo>
                <a:cubicBezTo>
                  <a:pt x="59" y="68"/>
                  <a:pt x="60" y="69"/>
                  <a:pt x="60" y="70"/>
                </a:cubicBezTo>
                <a:cubicBezTo>
                  <a:pt x="60" y="71"/>
                  <a:pt x="59" y="72"/>
                  <a:pt x="58" y="72"/>
                </a:cubicBezTo>
                <a:close/>
                <a:moveTo>
                  <a:pt x="58" y="64"/>
                </a:moveTo>
                <a:cubicBezTo>
                  <a:pt x="46" y="64"/>
                  <a:pt x="46" y="64"/>
                  <a:pt x="46" y="64"/>
                </a:cubicBezTo>
                <a:cubicBezTo>
                  <a:pt x="45" y="64"/>
                  <a:pt x="44" y="63"/>
                  <a:pt x="44" y="62"/>
                </a:cubicBezTo>
                <a:cubicBezTo>
                  <a:pt x="44" y="61"/>
                  <a:pt x="45" y="60"/>
                  <a:pt x="46" y="60"/>
                </a:cubicBezTo>
                <a:cubicBezTo>
                  <a:pt x="58" y="60"/>
                  <a:pt x="58" y="60"/>
                  <a:pt x="58" y="60"/>
                </a:cubicBezTo>
                <a:cubicBezTo>
                  <a:pt x="59" y="60"/>
                  <a:pt x="60" y="61"/>
                  <a:pt x="60" y="62"/>
                </a:cubicBezTo>
                <a:cubicBezTo>
                  <a:pt x="60" y="63"/>
                  <a:pt x="59" y="64"/>
                  <a:pt x="58" y="64"/>
                </a:cubicBezTo>
                <a:close/>
                <a:moveTo>
                  <a:pt x="86" y="80"/>
                </a:moveTo>
                <a:cubicBezTo>
                  <a:pt x="74" y="80"/>
                  <a:pt x="74" y="80"/>
                  <a:pt x="74" y="80"/>
                </a:cubicBezTo>
                <a:cubicBezTo>
                  <a:pt x="73" y="80"/>
                  <a:pt x="72" y="79"/>
                  <a:pt x="72" y="78"/>
                </a:cubicBezTo>
                <a:cubicBezTo>
                  <a:pt x="72" y="77"/>
                  <a:pt x="73" y="76"/>
                  <a:pt x="74" y="76"/>
                </a:cubicBezTo>
                <a:cubicBezTo>
                  <a:pt x="86" y="76"/>
                  <a:pt x="86" y="76"/>
                  <a:pt x="86" y="76"/>
                </a:cubicBezTo>
                <a:cubicBezTo>
                  <a:pt x="87" y="76"/>
                  <a:pt x="88" y="77"/>
                  <a:pt x="88" y="78"/>
                </a:cubicBezTo>
                <a:cubicBezTo>
                  <a:pt x="88" y="79"/>
                  <a:pt x="87" y="80"/>
                  <a:pt x="86" y="80"/>
                </a:cubicBezTo>
                <a:close/>
                <a:moveTo>
                  <a:pt x="86" y="72"/>
                </a:moveTo>
                <a:cubicBezTo>
                  <a:pt x="74" y="72"/>
                  <a:pt x="74" y="72"/>
                  <a:pt x="74" y="72"/>
                </a:cubicBezTo>
                <a:cubicBezTo>
                  <a:pt x="73" y="72"/>
                  <a:pt x="72" y="71"/>
                  <a:pt x="72" y="70"/>
                </a:cubicBezTo>
                <a:cubicBezTo>
                  <a:pt x="72" y="69"/>
                  <a:pt x="73" y="68"/>
                  <a:pt x="74" y="68"/>
                </a:cubicBezTo>
                <a:cubicBezTo>
                  <a:pt x="86" y="68"/>
                  <a:pt x="86" y="68"/>
                  <a:pt x="86" y="68"/>
                </a:cubicBezTo>
                <a:cubicBezTo>
                  <a:pt x="87" y="68"/>
                  <a:pt x="88" y="69"/>
                  <a:pt x="88" y="70"/>
                </a:cubicBezTo>
                <a:cubicBezTo>
                  <a:pt x="88" y="71"/>
                  <a:pt x="87" y="72"/>
                  <a:pt x="86" y="72"/>
                </a:cubicBezTo>
                <a:close/>
                <a:moveTo>
                  <a:pt x="86" y="64"/>
                </a:moveTo>
                <a:cubicBezTo>
                  <a:pt x="74" y="64"/>
                  <a:pt x="74" y="64"/>
                  <a:pt x="74" y="64"/>
                </a:cubicBezTo>
                <a:cubicBezTo>
                  <a:pt x="73" y="64"/>
                  <a:pt x="72" y="63"/>
                  <a:pt x="72" y="62"/>
                </a:cubicBezTo>
                <a:cubicBezTo>
                  <a:pt x="72" y="61"/>
                  <a:pt x="73" y="60"/>
                  <a:pt x="74" y="60"/>
                </a:cubicBezTo>
                <a:cubicBezTo>
                  <a:pt x="86" y="60"/>
                  <a:pt x="86" y="60"/>
                  <a:pt x="86" y="60"/>
                </a:cubicBezTo>
                <a:cubicBezTo>
                  <a:pt x="87" y="60"/>
                  <a:pt x="88" y="61"/>
                  <a:pt x="88" y="62"/>
                </a:cubicBezTo>
                <a:cubicBezTo>
                  <a:pt x="88" y="63"/>
                  <a:pt x="87" y="64"/>
                  <a:pt x="86" y="64"/>
                </a:cubicBezTo>
                <a:close/>
                <a:moveTo>
                  <a:pt x="86" y="56"/>
                </a:moveTo>
                <a:cubicBezTo>
                  <a:pt x="74" y="56"/>
                  <a:pt x="74" y="56"/>
                  <a:pt x="74" y="56"/>
                </a:cubicBezTo>
                <a:cubicBezTo>
                  <a:pt x="73" y="56"/>
                  <a:pt x="72" y="55"/>
                  <a:pt x="72" y="54"/>
                </a:cubicBezTo>
                <a:cubicBezTo>
                  <a:pt x="72" y="53"/>
                  <a:pt x="73" y="52"/>
                  <a:pt x="74" y="52"/>
                </a:cubicBezTo>
                <a:cubicBezTo>
                  <a:pt x="86" y="52"/>
                  <a:pt x="86" y="52"/>
                  <a:pt x="86" y="52"/>
                </a:cubicBezTo>
                <a:cubicBezTo>
                  <a:pt x="87" y="52"/>
                  <a:pt x="88" y="53"/>
                  <a:pt x="88" y="54"/>
                </a:cubicBezTo>
                <a:cubicBezTo>
                  <a:pt x="88" y="55"/>
                  <a:pt x="87" y="56"/>
                  <a:pt x="86" y="56"/>
                </a:cubicBezTo>
                <a:close/>
                <a:moveTo>
                  <a:pt x="86" y="48"/>
                </a:moveTo>
                <a:cubicBezTo>
                  <a:pt x="74" y="48"/>
                  <a:pt x="74" y="48"/>
                  <a:pt x="74" y="48"/>
                </a:cubicBezTo>
                <a:cubicBezTo>
                  <a:pt x="73" y="48"/>
                  <a:pt x="72" y="47"/>
                  <a:pt x="72" y="46"/>
                </a:cubicBezTo>
                <a:cubicBezTo>
                  <a:pt x="72" y="45"/>
                  <a:pt x="73" y="44"/>
                  <a:pt x="74" y="44"/>
                </a:cubicBezTo>
                <a:cubicBezTo>
                  <a:pt x="86" y="44"/>
                  <a:pt x="86" y="44"/>
                  <a:pt x="86" y="44"/>
                </a:cubicBezTo>
                <a:cubicBezTo>
                  <a:pt x="87" y="44"/>
                  <a:pt x="88" y="45"/>
                  <a:pt x="88" y="46"/>
                </a:cubicBezTo>
                <a:cubicBezTo>
                  <a:pt x="88" y="47"/>
                  <a:pt x="87" y="48"/>
                  <a:pt x="86" y="48"/>
                </a:cubicBezTo>
                <a:close/>
              </a:path>
            </a:pathLst>
          </a:custGeom>
          <a:solidFill>
            <a:srgbClr val="C0000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7" name="Google Shape;67;p6"/>
          <p:cNvSpPr/>
          <p:nvPr/>
        </p:nvSpPr>
        <p:spPr>
          <a:xfrm rot="10800000">
            <a:off x="-2587" y="6173550"/>
            <a:ext cx="1951187" cy="673337"/>
          </a:xfrm>
          <a:custGeom>
            <a:rect b="b" l="l" r="r" t="t"/>
            <a:pathLst>
              <a:path extrusionOk="0" h="1207779" w="3499887">
                <a:moveTo>
                  <a:pt x="20077" y="0"/>
                </a:moveTo>
                <a:lnTo>
                  <a:pt x="3499887" y="4553"/>
                </a:lnTo>
                <a:lnTo>
                  <a:pt x="3499887" y="1130405"/>
                </a:lnTo>
                <a:cubicBezTo>
                  <a:pt x="3499588" y="1433772"/>
                  <a:pt x="3468504" y="745115"/>
                  <a:pt x="2205570" y="775263"/>
                </a:cubicBezTo>
                <a:cubicBezTo>
                  <a:pt x="942636" y="805411"/>
                  <a:pt x="-163771" y="183848"/>
                  <a:pt x="20077" y="0"/>
                </a:cubicBezTo>
                <a:close/>
              </a:path>
            </a:pathLst>
          </a:cu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8" name="Google Shape;68;p6"/>
          <p:cNvSpPr txBox="1"/>
          <p:nvPr/>
        </p:nvSpPr>
        <p:spPr>
          <a:xfrm>
            <a:off x="609600" y="1535723"/>
            <a:ext cx="5158200" cy="3600900"/>
          </a:xfrm>
          <a:prstGeom prst="rect">
            <a:avLst/>
          </a:prstGeom>
          <a:noFill/>
          <a:ln>
            <a:noFill/>
          </a:ln>
        </p:spPr>
        <p:txBody>
          <a:bodyPr anchorCtr="0" anchor="t" bIns="45700" lIns="91425" spcFirstLastPara="1" rIns="91425" wrap="square" tIns="45700">
            <a:noAutofit/>
          </a:bodyPr>
          <a:lstStyle/>
          <a:p>
            <a:pPr indent="-285750" lvl="0" marL="285750" marR="0" rtl="0" algn="l">
              <a:spcBef>
                <a:spcPts val="0"/>
              </a:spcBef>
              <a:spcAft>
                <a:spcPts val="0"/>
              </a:spcAft>
              <a:buClr>
                <a:schemeClr val="dk1"/>
              </a:buClr>
              <a:buSzPts val="3200"/>
              <a:buFont typeface="Noto Sans Symbols"/>
              <a:buChar char="⮚"/>
            </a:pPr>
            <a:r>
              <a:rPr lang="en-US" sz="3200">
                <a:solidFill>
                  <a:schemeClr val="dk1"/>
                </a:solidFill>
                <a:latin typeface="Calibri"/>
                <a:ea typeface="Calibri"/>
                <a:cs typeface="Calibri"/>
                <a:sym typeface="Calibri"/>
              </a:rPr>
              <a:t>Bidding process in supply chain department</a:t>
            </a:r>
            <a:endParaRPr/>
          </a:p>
          <a:p>
            <a:pPr indent="-285750" lvl="0" marL="285750" marR="0" rtl="0" algn="l">
              <a:spcBef>
                <a:spcPts val="0"/>
              </a:spcBef>
              <a:spcAft>
                <a:spcPts val="0"/>
              </a:spcAft>
              <a:buClr>
                <a:schemeClr val="dk1"/>
              </a:buClr>
              <a:buSzPts val="3200"/>
              <a:buFont typeface="Noto Sans Symbols"/>
              <a:buChar char="⮚"/>
            </a:pPr>
            <a:r>
              <a:rPr lang="en-US" sz="3200">
                <a:solidFill>
                  <a:schemeClr val="dk1"/>
                </a:solidFill>
                <a:latin typeface="Calibri"/>
                <a:ea typeface="Calibri"/>
                <a:cs typeface="Calibri"/>
                <a:sym typeface="Calibri"/>
              </a:rPr>
              <a:t>Many stakeholders</a:t>
            </a:r>
            <a:endParaRPr sz="3200">
              <a:solidFill>
                <a:schemeClr val="dk1"/>
              </a:solidFill>
              <a:latin typeface="Calibri"/>
              <a:ea typeface="Calibri"/>
              <a:cs typeface="Calibri"/>
              <a:sym typeface="Calibri"/>
            </a:endParaRPr>
          </a:p>
          <a:p>
            <a:pPr indent="-285750" lvl="0" marL="285750" marR="0" rtl="0" algn="l">
              <a:spcBef>
                <a:spcPts val="0"/>
              </a:spcBef>
              <a:spcAft>
                <a:spcPts val="0"/>
              </a:spcAft>
              <a:buClr>
                <a:schemeClr val="dk1"/>
              </a:buClr>
              <a:buSzPts val="3200"/>
              <a:buFont typeface="Noto Sans Symbols"/>
              <a:buChar char="⮚"/>
            </a:pPr>
            <a:r>
              <a:rPr lang="en-US" sz="3200">
                <a:solidFill>
                  <a:schemeClr val="dk1"/>
                </a:solidFill>
                <a:latin typeface="Calibri"/>
                <a:ea typeface="Calibri"/>
                <a:cs typeface="Calibri"/>
                <a:sym typeface="Calibri"/>
              </a:rPr>
              <a:t>Winning rate 57.77%</a:t>
            </a:r>
            <a:endParaRPr/>
          </a:p>
          <a:p>
            <a:pPr indent="-285750" lvl="0" marL="285750" marR="0" rtl="0" algn="l">
              <a:spcBef>
                <a:spcPts val="0"/>
              </a:spcBef>
              <a:spcAft>
                <a:spcPts val="0"/>
              </a:spcAft>
              <a:buClr>
                <a:schemeClr val="dk1"/>
              </a:buClr>
              <a:buSzPts val="3200"/>
              <a:buFont typeface="Noto Sans Symbols"/>
              <a:buChar char="⮚"/>
            </a:pPr>
            <a:r>
              <a:rPr lang="en-US" sz="3200">
                <a:solidFill>
                  <a:schemeClr val="dk1"/>
                </a:solidFill>
                <a:latin typeface="Calibri"/>
                <a:ea typeface="Calibri"/>
                <a:cs typeface="Calibri"/>
                <a:sym typeface="Calibri"/>
              </a:rPr>
              <a:t>Time consuming</a:t>
            </a:r>
            <a:r>
              <a:rPr lang="en-US" sz="3200">
                <a:solidFill>
                  <a:schemeClr val="dk1"/>
                </a:solidFill>
                <a:latin typeface="Calibri"/>
                <a:ea typeface="Calibri"/>
                <a:cs typeface="Calibri"/>
                <a:sym typeface="Calibri"/>
              </a:rPr>
              <a:t> </a:t>
            </a:r>
            <a:endParaRPr/>
          </a:p>
          <a:p>
            <a:pPr indent="-285750" lvl="0" marL="285750" marR="0" rtl="0" algn="l">
              <a:spcBef>
                <a:spcPts val="0"/>
              </a:spcBef>
              <a:spcAft>
                <a:spcPts val="0"/>
              </a:spcAft>
              <a:buClr>
                <a:schemeClr val="dk1"/>
              </a:buClr>
              <a:buSzPts val="3200"/>
              <a:buFont typeface="Noto Sans Symbols"/>
              <a:buChar char="⮚"/>
            </a:pPr>
            <a:r>
              <a:rPr lang="en-US" sz="3200">
                <a:solidFill>
                  <a:schemeClr val="dk1"/>
                </a:solidFill>
                <a:latin typeface="Calibri"/>
                <a:ea typeface="Calibri"/>
                <a:cs typeface="Calibri"/>
                <a:sym typeface="Calibri"/>
              </a:rPr>
              <a:t>Low winning rate</a:t>
            </a:r>
            <a:endParaRPr sz="3200">
              <a:solidFill>
                <a:schemeClr val="dk1"/>
              </a:solidFill>
              <a:latin typeface="Calibri"/>
              <a:ea typeface="Calibri"/>
              <a:cs typeface="Calibri"/>
              <a:sym typeface="Calibri"/>
            </a:endParaRPr>
          </a:p>
          <a:p>
            <a:pPr indent="-285750" lvl="0" marL="285750" marR="0" rtl="0" algn="l">
              <a:spcBef>
                <a:spcPts val="0"/>
              </a:spcBef>
              <a:spcAft>
                <a:spcPts val="0"/>
              </a:spcAft>
              <a:buClr>
                <a:schemeClr val="dk1"/>
              </a:buClr>
              <a:buSzPts val="3200"/>
              <a:buFont typeface="Calibri"/>
              <a:buChar char="⮚"/>
            </a:pPr>
            <a:r>
              <a:rPr lang="en-US" sz="3200">
                <a:solidFill>
                  <a:schemeClr val="dk1"/>
                </a:solidFill>
                <a:latin typeface="Calibri"/>
                <a:ea typeface="Calibri"/>
                <a:cs typeface="Calibri"/>
                <a:sym typeface="Calibri"/>
              </a:rPr>
              <a:t>Data cleansing</a:t>
            </a:r>
            <a:endParaRPr sz="3200">
              <a:solidFill>
                <a:schemeClr val="dk1"/>
              </a:solidFill>
              <a:latin typeface="Calibri"/>
              <a:ea typeface="Calibri"/>
              <a:cs typeface="Calibri"/>
              <a:sym typeface="Calibri"/>
            </a:endParaRPr>
          </a:p>
          <a:p>
            <a:pPr indent="-171450" lvl="0" marL="285750" marR="0" rtl="0" algn="l">
              <a:spcBef>
                <a:spcPts val="0"/>
              </a:spcBef>
              <a:spcAft>
                <a:spcPts val="0"/>
              </a:spcAft>
              <a:buClr>
                <a:schemeClr val="dk1"/>
              </a:buClr>
              <a:buSzPts val="1800"/>
              <a:buFont typeface="Noto Sans Symbols"/>
              <a:buNone/>
            </a:pPr>
            <a:r>
              <a:t/>
            </a:r>
            <a:endParaRPr sz="1800">
              <a:solidFill>
                <a:schemeClr val="dk1"/>
              </a:solidFill>
              <a:latin typeface="Calibri"/>
              <a:ea typeface="Calibri"/>
              <a:cs typeface="Calibri"/>
              <a:sym typeface="Calibri"/>
            </a:endParaRPr>
          </a:p>
          <a:p>
            <a:pPr indent="-171450" lvl="0" marL="285750" marR="0" rtl="0" algn="l">
              <a:spcBef>
                <a:spcPts val="0"/>
              </a:spcBef>
              <a:spcAft>
                <a:spcPts val="0"/>
              </a:spcAft>
              <a:buClr>
                <a:schemeClr val="dk1"/>
              </a:buClr>
              <a:buSzPts val="1800"/>
              <a:buFont typeface="Noto Sans Symbols"/>
              <a:buNone/>
            </a:pPr>
            <a:r>
              <a:t/>
            </a:r>
            <a:endParaRPr sz="1800">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pic>
        <p:nvPicPr>
          <p:cNvPr descr="A group of people sitting at a table&#10;&#10;Description automatically generated" id="74" name="Google Shape;74;p7"/>
          <p:cNvPicPr preferRelativeResize="0"/>
          <p:nvPr/>
        </p:nvPicPr>
        <p:blipFill rotWithShape="1">
          <a:blip r:embed="rId3">
            <a:alphaModFix/>
          </a:blip>
          <a:srcRect b="10451" l="0" r="0" t="0"/>
          <a:stretch/>
        </p:blipFill>
        <p:spPr>
          <a:xfrm>
            <a:off x="0" y="0"/>
            <a:ext cx="12192000" cy="5980176"/>
          </a:xfrm>
          <a:prstGeom prst="rect">
            <a:avLst/>
          </a:prstGeom>
          <a:noFill/>
          <a:ln>
            <a:noFill/>
          </a:ln>
        </p:spPr>
      </p:pic>
      <p:sp>
        <p:nvSpPr>
          <p:cNvPr id="75" name="Google Shape;75;p7"/>
          <p:cNvSpPr/>
          <p:nvPr/>
        </p:nvSpPr>
        <p:spPr>
          <a:xfrm>
            <a:off x="-35169" y="8564"/>
            <a:ext cx="12192000" cy="5980176"/>
          </a:xfrm>
          <a:prstGeom prst="rect">
            <a:avLst/>
          </a:prstGeom>
          <a:gradFill>
            <a:gsLst>
              <a:gs pos="0">
                <a:srgbClr val="FFFFFF">
                  <a:alpha val="84705"/>
                </a:srgbClr>
              </a:gs>
              <a:gs pos="100000">
                <a:schemeClr val="lt1"/>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6" name="Google Shape;76;p7"/>
          <p:cNvSpPr txBox="1"/>
          <p:nvPr>
            <p:ph type="title"/>
          </p:nvPr>
        </p:nvSpPr>
        <p:spPr>
          <a:xfrm>
            <a:off x="0" y="234462"/>
            <a:ext cx="11582400" cy="906276"/>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dk1"/>
              </a:buClr>
              <a:buSzPts val="3240"/>
              <a:buFont typeface="Calibri"/>
              <a:buNone/>
            </a:pPr>
            <a:br>
              <a:rPr lang="en-US" sz="3240"/>
            </a:br>
            <a:r>
              <a:rPr lang="en-US" sz="3240"/>
              <a:t>Overview of agenda and Understanding importance of Machine Learning </a:t>
            </a:r>
            <a:br>
              <a:rPr lang="en-US" sz="3240"/>
            </a:br>
            <a:endParaRPr sz="3240"/>
          </a:p>
        </p:txBody>
      </p:sp>
      <p:sp>
        <p:nvSpPr>
          <p:cNvPr id="77" name="Google Shape;77;p7"/>
          <p:cNvSpPr txBox="1"/>
          <p:nvPr/>
        </p:nvSpPr>
        <p:spPr>
          <a:xfrm>
            <a:off x="461467" y="1643569"/>
            <a:ext cx="3310067" cy="553998"/>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b="1" lang="en-US" sz="3600">
                <a:solidFill>
                  <a:srgbClr val="FF0000"/>
                </a:solidFill>
                <a:latin typeface="Calibri"/>
                <a:ea typeface="Calibri"/>
                <a:cs typeface="Calibri"/>
                <a:sym typeface="Calibri"/>
              </a:rPr>
              <a:t>Result</a:t>
            </a:r>
            <a:endParaRPr b="1" sz="3600">
              <a:solidFill>
                <a:srgbClr val="FF0000"/>
              </a:solidFill>
              <a:latin typeface="Calibri"/>
              <a:ea typeface="Calibri"/>
              <a:cs typeface="Calibri"/>
              <a:sym typeface="Calibri"/>
            </a:endParaRPr>
          </a:p>
          <a:p>
            <a:pPr indent="0" lvl="0" marL="0" marR="0" rtl="0" algn="l">
              <a:spcBef>
                <a:spcPts val="0"/>
              </a:spcBef>
              <a:spcAft>
                <a:spcPts val="0"/>
              </a:spcAft>
              <a:buNone/>
            </a:pPr>
            <a:r>
              <a:rPr b="1" lang="en-US" sz="3600">
                <a:solidFill>
                  <a:srgbClr val="FF0000"/>
                </a:solidFill>
                <a:latin typeface="Calibri"/>
                <a:ea typeface="Calibri"/>
                <a:cs typeface="Calibri"/>
                <a:sym typeface="Calibri"/>
              </a:rPr>
              <a:t> </a:t>
            </a:r>
            <a:endParaRPr b="1" sz="3600">
              <a:solidFill>
                <a:srgbClr val="FF0000"/>
              </a:solidFill>
              <a:latin typeface="Calibri"/>
              <a:ea typeface="Calibri"/>
              <a:cs typeface="Calibri"/>
              <a:sym typeface="Calibri"/>
            </a:endParaRPr>
          </a:p>
        </p:txBody>
      </p:sp>
      <p:sp>
        <p:nvSpPr>
          <p:cNvPr id="78" name="Google Shape;78;p7"/>
          <p:cNvSpPr txBox="1"/>
          <p:nvPr/>
        </p:nvSpPr>
        <p:spPr>
          <a:xfrm>
            <a:off x="609599" y="4066602"/>
            <a:ext cx="3310067" cy="1107996"/>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b="1" lang="en-US" sz="3600">
                <a:solidFill>
                  <a:srgbClr val="FF0000"/>
                </a:solidFill>
                <a:latin typeface="Calibri"/>
                <a:ea typeface="Calibri"/>
                <a:cs typeface="Calibri"/>
                <a:sym typeface="Calibri"/>
              </a:rPr>
              <a:t>Predicting</a:t>
            </a:r>
            <a:endParaRPr/>
          </a:p>
          <a:p>
            <a:pPr indent="0" lvl="0" marL="0" marR="0" rtl="0" algn="l">
              <a:spcBef>
                <a:spcPts val="0"/>
              </a:spcBef>
              <a:spcAft>
                <a:spcPts val="0"/>
              </a:spcAft>
              <a:buNone/>
            </a:pPr>
            <a:r>
              <a:rPr b="1" lang="en-US" sz="3600">
                <a:solidFill>
                  <a:srgbClr val="FF0000"/>
                </a:solidFill>
                <a:latin typeface="Calibri"/>
                <a:ea typeface="Calibri"/>
                <a:cs typeface="Calibri"/>
                <a:sym typeface="Calibri"/>
              </a:rPr>
              <a:t> </a:t>
            </a:r>
            <a:endParaRPr b="1" sz="3600">
              <a:solidFill>
                <a:srgbClr val="FF0000"/>
              </a:solidFill>
              <a:latin typeface="Calibri"/>
              <a:ea typeface="Calibri"/>
              <a:cs typeface="Calibri"/>
              <a:sym typeface="Calibri"/>
            </a:endParaRPr>
          </a:p>
        </p:txBody>
      </p:sp>
      <p:sp>
        <p:nvSpPr>
          <p:cNvPr id="79" name="Google Shape;79;p7"/>
          <p:cNvSpPr txBox="1"/>
          <p:nvPr/>
        </p:nvSpPr>
        <p:spPr>
          <a:xfrm>
            <a:off x="8255001" y="1564520"/>
            <a:ext cx="3310067" cy="1107996"/>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b="1" lang="en-US" sz="3600">
                <a:solidFill>
                  <a:srgbClr val="FF0000"/>
                </a:solidFill>
                <a:latin typeface="Calibri"/>
                <a:ea typeface="Calibri"/>
                <a:cs typeface="Calibri"/>
                <a:sym typeface="Calibri"/>
              </a:rPr>
              <a:t>Data Cleaning </a:t>
            </a:r>
            <a:endParaRPr b="1" sz="3600">
              <a:solidFill>
                <a:srgbClr val="FF0000"/>
              </a:solidFill>
              <a:latin typeface="Calibri"/>
              <a:ea typeface="Calibri"/>
              <a:cs typeface="Calibri"/>
              <a:sym typeface="Calibri"/>
            </a:endParaRPr>
          </a:p>
          <a:p>
            <a:pPr indent="0" lvl="0" marL="0" marR="0" rtl="0" algn="l">
              <a:spcBef>
                <a:spcPts val="0"/>
              </a:spcBef>
              <a:spcAft>
                <a:spcPts val="0"/>
              </a:spcAft>
              <a:buNone/>
            </a:pPr>
            <a:r>
              <a:t/>
            </a:r>
            <a:endParaRPr b="1" sz="3600">
              <a:solidFill>
                <a:srgbClr val="FF0000"/>
              </a:solidFill>
              <a:latin typeface="Calibri"/>
              <a:ea typeface="Calibri"/>
              <a:cs typeface="Calibri"/>
              <a:sym typeface="Calibri"/>
            </a:endParaRPr>
          </a:p>
        </p:txBody>
      </p:sp>
      <p:sp>
        <p:nvSpPr>
          <p:cNvPr id="80" name="Google Shape;80;p7"/>
          <p:cNvSpPr txBox="1"/>
          <p:nvPr/>
        </p:nvSpPr>
        <p:spPr>
          <a:xfrm>
            <a:off x="8255001" y="4104520"/>
            <a:ext cx="3310067" cy="553998"/>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b="1" lang="en-US" sz="3600">
                <a:solidFill>
                  <a:srgbClr val="FF0000"/>
                </a:solidFill>
                <a:latin typeface="Calibri"/>
                <a:ea typeface="Calibri"/>
                <a:cs typeface="Calibri"/>
                <a:sym typeface="Calibri"/>
              </a:rPr>
              <a:t>Algorithm</a:t>
            </a:r>
            <a:endParaRPr b="1" sz="3600">
              <a:solidFill>
                <a:srgbClr val="FF0000"/>
              </a:solidFill>
              <a:latin typeface="Calibri"/>
              <a:ea typeface="Calibri"/>
              <a:cs typeface="Calibri"/>
              <a:sym typeface="Calibri"/>
            </a:endParaRPr>
          </a:p>
        </p:txBody>
      </p:sp>
      <p:sp>
        <p:nvSpPr>
          <p:cNvPr id="81" name="Google Shape;81;p7"/>
          <p:cNvSpPr txBox="1"/>
          <p:nvPr/>
        </p:nvSpPr>
        <p:spPr>
          <a:xfrm>
            <a:off x="8255000" y="4696078"/>
            <a:ext cx="3365500" cy="646331"/>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Machine Learning helps to run algorithm  which create pattern recognition and program to perform specific tasks </a:t>
            </a:r>
            <a:endParaRPr/>
          </a:p>
        </p:txBody>
      </p:sp>
      <p:grpSp>
        <p:nvGrpSpPr>
          <p:cNvPr id="82" name="Google Shape;82;p7"/>
          <p:cNvGrpSpPr/>
          <p:nvPr/>
        </p:nvGrpSpPr>
        <p:grpSpPr>
          <a:xfrm>
            <a:off x="4324470" y="1920568"/>
            <a:ext cx="3543061" cy="3543061"/>
            <a:chOff x="4324470" y="1920568"/>
            <a:chExt cx="3543061" cy="3543061"/>
          </a:xfrm>
        </p:grpSpPr>
        <p:grpSp>
          <p:nvGrpSpPr>
            <p:cNvPr id="83" name="Google Shape;83;p7"/>
            <p:cNvGrpSpPr/>
            <p:nvPr/>
          </p:nvGrpSpPr>
          <p:grpSpPr>
            <a:xfrm>
              <a:off x="4324470" y="1920568"/>
              <a:ext cx="3543061" cy="3543061"/>
              <a:chOff x="4324470" y="1958276"/>
              <a:chExt cx="3543061" cy="3543061"/>
            </a:xfrm>
          </p:grpSpPr>
          <p:sp>
            <p:nvSpPr>
              <p:cNvPr id="84" name="Google Shape;84;p7"/>
              <p:cNvSpPr/>
              <p:nvPr/>
            </p:nvSpPr>
            <p:spPr>
              <a:xfrm>
                <a:off x="5295955" y="1958276"/>
                <a:ext cx="2332108" cy="1385115"/>
              </a:xfrm>
              <a:custGeom>
                <a:rect b="b" l="l" r="r" t="t"/>
                <a:pathLst>
                  <a:path extrusionOk="0" h="1847" w="3108">
                    <a:moveTo>
                      <a:pt x="1024" y="1177"/>
                    </a:moveTo>
                    <a:cubicBezTo>
                      <a:pt x="1024" y="1176"/>
                      <a:pt x="1024" y="1176"/>
                      <a:pt x="1024" y="1176"/>
                    </a:cubicBezTo>
                    <a:cubicBezTo>
                      <a:pt x="3108" y="1176"/>
                      <a:pt x="3108" y="1176"/>
                      <a:pt x="3108" y="1176"/>
                    </a:cubicBezTo>
                    <a:cubicBezTo>
                      <a:pt x="2699" y="473"/>
                      <a:pt x="1937" y="0"/>
                      <a:pt x="1065" y="0"/>
                    </a:cubicBezTo>
                    <a:cubicBezTo>
                      <a:pt x="682" y="0"/>
                      <a:pt x="320" y="91"/>
                      <a:pt x="0" y="254"/>
                    </a:cubicBezTo>
                    <a:cubicBezTo>
                      <a:pt x="0" y="1847"/>
                      <a:pt x="0" y="1847"/>
                      <a:pt x="0" y="1847"/>
                    </a:cubicBezTo>
                    <a:cubicBezTo>
                      <a:pt x="186" y="1463"/>
                      <a:pt x="572" y="1194"/>
                      <a:pt x="1024" y="1177"/>
                    </a:cubicBezTo>
                    <a:close/>
                  </a:path>
                </a:pathLst>
              </a:custGeom>
              <a:solidFill>
                <a:srgbClr val="C000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5" name="Google Shape;85;p7"/>
              <p:cNvSpPr/>
              <p:nvPr/>
            </p:nvSpPr>
            <p:spPr>
              <a:xfrm>
                <a:off x="4324470" y="2195025"/>
                <a:ext cx="1387835" cy="2337550"/>
              </a:xfrm>
              <a:custGeom>
                <a:rect b="b" l="l" r="r" t="t"/>
                <a:pathLst>
                  <a:path extrusionOk="0" h="3114" w="1849">
                    <a:moveTo>
                      <a:pt x="1178" y="2045"/>
                    </a:moveTo>
                    <a:cubicBezTo>
                      <a:pt x="1178" y="0"/>
                      <a:pt x="1178" y="0"/>
                      <a:pt x="1178" y="0"/>
                    </a:cubicBezTo>
                    <a:cubicBezTo>
                      <a:pt x="473" y="409"/>
                      <a:pt x="0" y="1171"/>
                      <a:pt x="0" y="2044"/>
                    </a:cubicBezTo>
                    <a:cubicBezTo>
                      <a:pt x="0" y="2429"/>
                      <a:pt x="92" y="2793"/>
                      <a:pt x="256" y="3114"/>
                    </a:cubicBezTo>
                    <a:cubicBezTo>
                      <a:pt x="1849" y="3114"/>
                      <a:pt x="1849" y="3114"/>
                      <a:pt x="1849" y="3114"/>
                    </a:cubicBezTo>
                    <a:cubicBezTo>
                      <a:pt x="1452" y="2922"/>
                      <a:pt x="1178" y="2516"/>
                      <a:pt x="1178" y="2045"/>
                    </a:cubicBezTo>
                    <a:close/>
                  </a:path>
                </a:pathLst>
              </a:custGeom>
              <a:solidFill>
                <a:srgbClr val="C000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86" name="Google Shape;86;p7"/>
              <p:cNvSpPr/>
              <p:nvPr/>
            </p:nvSpPr>
            <p:spPr>
              <a:xfrm>
                <a:off x="6485139" y="2927039"/>
                <a:ext cx="1382392" cy="2334828"/>
              </a:xfrm>
              <a:custGeom>
                <a:rect b="b" l="l" r="r" t="t"/>
                <a:pathLst>
                  <a:path extrusionOk="0" h="3107" w="1842">
                    <a:moveTo>
                      <a:pt x="669" y="1010"/>
                    </a:moveTo>
                    <a:cubicBezTo>
                      <a:pt x="671" y="1010"/>
                      <a:pt x="671" y="1010"/>
                      <a:pt x="671" y="1010"/>
                    </a:cubicBezTo>
                    <a:cubicBezTo>
                      <a:pt x="671" y="3107"/>
                      <a:pt x="671" y="3107"/>
                      <a:pt x="671" y="3107"/>
                    </a:cubicBezTo>
                    <a:cubicBezTo>
                      <a:pt x="1371" y="2698"/>
                      <a:pt x="1842" y="1938"/>
                      <a:pt x="1842" y="1068"/>
                    </a:cubicBezTo>
                    <a:cubicBezTo>
                      <a:pt x="1842" y="684"/>
                      <a:pt x="1750" y="321"/>
                      <a:pt x="1587" y="0"/>
                    </a:cubicBezTo>
                    <a:cubicBezTo>
                      <a:pt x="0" y="0"/>
                      <a:pt x="0" y="0"/>
                      <a:pt x="0" y="0"/>
                    </a:cubicBezTo>
                    <a:cubicBezTo>
                      <a:pt x="380" y="184"/>
                      <a:pt x="647" y="565"/>
                      <a:pt x="669" y="1010"/>
                    </a:cubicBezTo>
                    <a:close/>
                  </a:path>
                </a:pathLst>
              </a:custGeom>
              <a:solidFill>
                <a:srgbClr val="C000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FF0000"/>
                  </a:solidFill>
                  <a:latin typeface="Calibri"/>
                  <a:ea typeface="Calibri"/>
                  <a:cs typeface="Calibri"/>
                  <a:sym typeface="Calibri"/>
                </a:endParaRPr>
              </a:p>
            </p:txBody>
          </p:sp>
          <p:sp>
            <p:nvSpPr>
              <p:cNvPr id="87" name="Google Shape;87;p7"/>
              <p:cNvSpPr/>
              <p:nvPr/>
            </p:nvSpPr>
            <p:spPr>
              <a:xfrm>
                <a:off x="4563940" y="4118945"/>
                <a:ext cx="2337550" cy="1382392"/>
              </a:xfrm>
              <a:custGeom>
                <a:rect b="b" l="l" r="r" t="t"/>
                <a:pathLst>
                  <a:path extrusionOk="0" h="1844" w="3113">
                    <a:moveTo>
                      <a:pt x="2058" y="671"/>
                    </a:moveTo>
                    <a:cubicBezTo>
                      <a:pt x="2058" y="671"/>
                      <a:pt x="2058" y="671"/>
                      <a:pt x="2058" y="671"/>
                    </a:cubicBezTo>
                    <a:cubicBezTo>
                      <a:pt x="0" y="671"/>
                      <a:pt x="0" y="671"/>
                      <a:pt x="0" y="671"/>
                    </a:cubicBezTo>
                    <a:cubicBezTo>
                      <a:pt x="409" y="1373"/>
                      <a:pt x="1170" y="1844"/>
                      <a:pt x="2040" y="1844"/>
                    </a:cubicBezTo>
                    <a:cubicBezTo>
                      <a:pt x="2426" y="1844"/>
                      <a:pt x="2791" y="1752"/>
                      <a:pt x="3113" y="1587"/>
                    </a:cubicBezTo>
                    <a:cubicBezTo>
                      <a:pt x="3113" y="0"/>
                      <a:pt x="3113" y="0"/>
                      <a:pt x="3113" y="0"/>
                    </a:cubicBezTo>
                    <a:cubicBezTo>
                      <a:pt x="2923" y="393"/>
                      <a:pt x="2523" y="666"/>
                      <a:pt x="2058" y="671"/>
                    </a:cubicBezTo>
                    <a:close/>
                  </a:path>
                </a:pathLst>
              </a:custGeom>
              <a:solidFill>
                <a:srgbClr val="C000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88" name="Google Shape;88;p7"/>
            <p:cNvSpPr/>
            <p:nvPr/>
          </p:nvSpPr>
          <p:spPr>
            <a:xfrm>
              <a:off x="5809780" y="3404618"/>
              <a:ext cx="572440" cy="574960"/>
            </a:xfrm>
            <a:custGeom>
              <a:rect b="b" l="l" r="r" t="t"/>
              <a:pathLst>
                <a:path extrusionOk="0" h="96" w="96">
                  <a:moveTo>
                    <a:pt x="36" y="72"/>
                  </a:moveTo>
                  <a:cubicBezTo>
                    <a:pt x="45" y="72"/>
                    <a:pt x="52" y="69"/>
                    <a:pt x="59" y="64"/>
                  </a:cubicBezTo>
                  <a:cubicBezTo>
                    <a:pt x="89" y="95"/>
                    <a:pt x="89" y="95"/>
                    <a:pt x="89" y="95"/>
                  </a:cubicBezTo>
                  <a:cubicBezTo>
                    <a:pt x="91" y="96"/>
                    <a:pt x="93" y="96"/>
                    <a:pt x="95" y="95"/>
                  </a:cubicBezTo>
                  <a:cubicBezTo>
                    <a:pt x="96" y="93"/>
                    <a:pt x="96" y="91"/>
                    <a:pt x="95" y="89"/>
                  </a:cubicBezTo>
                  <a:cubicBezTo>
                    <a:pt x="64" y="58"/>
                    <a:pt x="64" y="58"/>
                    <a:pt x="64" y="58"/>
                  </a:cubicBezTo>
                  <a:cubicBezTo>
                    <a:pt x="69" y="52"/>
                    <a:pt x="72" y="44"/>
                    <a:pt x="72" y="36"/>
                  </a:cubicBezTo>
                  <a:cubicBezTo>
                    <a:pt x="72" y="16"/>
                    <a:pt x="56" y="0"/>
                    <a:pt x="36" y="0"/>
                  </a:cubicBezTo>
                  <a:cubicBezTo>
                    <a:pt x="16" y="0"/>
                    <a:pt x="0" y="16"/>
                    <a:pt x="0" y="36"/>
                  </a:cubicBezTo>
                  <a:cubicBezTo>
                    <a:pt x="0" y="56"/>
                    <a:pt x="16" y="72"/>
                    <a:pt x="36" y="72"/>
                  </a:cubicBezTo>
                  <a:close/>
                  <a:moveTo>
                    <a:pt x="36" y="8"/>
                  </a:moveTo>
                  <a:cubicBezTo>
                    <a:pt x="51" y="8"/>
                    <a:pt x="64" y="21"/>
                    <a:pt x="64" y="36"/>
                  </a:cubicBezTo>
                  <a:cubicBezTo>
                    <a:pt x="64" y="51"/>
                    <a:pt x="51" y="64"/>
                    <a:pt x="36" y="64"/>
                  </a:cubicBezTo>
                  <a:cubicBezTo>
                    <a:pt x="21" y="64"/>
                    <a:pt x="8" y="51"/>
                    <a:pt x="8" y="36"/>
                  </a:cubicBezTo>
                  <a:cubicBezTo>
                    <a:pt x="8" y="21"/>
                    <a:pt x="21" y="8"/>
                    <a:pt x="36" y="8"/>
                  </a:cubicBezTo>
                  <a:close/>
                </a:path>
              </a:pathLst>
            </a:custGeom>
            <a:solidFill>
              <a:srgbClr val="C0000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9" name="Google Shape;89;p7"/>
          <p:cNvSpPr txBox="1"/>
          <p:nvPr/>
        </p:nvSpPr>
        <p:spPr>
          <a:xfrm>
            <a:off x="8255001" y="2118518"/>
            <a:ext cx="3365500" cy="646331"/>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Cleaning helps to focus on accurate data and understand customers need. It improves the quality of your data . </a:t>
            </a:r>
            <a:endParaRPr sz="1400">
              <a:solidFill>
                <a:schemeClr val="dk1"/>
              </a:solidFill>
              <a:latin typeface="Calibri"/>
              <a:ea typeface="Calibri"/>
              <a:cs typeface="Calibri"/>
              <a:sym typeface="Calibri"/>
            </a:endParaRPr>
          </a:p>
        </p:txBody>
      </p:sp>
      <p:sp>
        <p:nvSpPr>
          <p:cNvPr id="90" name="Google Shape;90;p7"/>
          <p:cNvSpPr/>
          <p:nvPr/>
        </p:nvSpPr>
        <p:spPr>
          <a:xfrm>
            <a:off x="9773575" y="3025600"/>
            <a:ext cx="495000" cy="906300"/>
          </a:xfrm>
          <a:prstGeom prst="downArrow">
            <a:avLst>
              <a:gd fmla="val 50000" name="adj1"/>
              <a:gd fmla="val 50000" name="adj2"/>
            </a:avLst>
          </a:prstGeom>
          <a:gradFill>
            <a:gsLst>
              <a:gs pos="0">
                <a:srgbClr val="FFFFFF">
                  <a:alpha val="84705"/>
                </a:srgbClr>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7"/>
          <p:cNvSpPr/>
          <p:nvPr/>
        </p:nvSpPr>
        <p:spPr>
          <a:xfrm>
            <a:off x="3919675" y="5423825"/>
            <a:ext cx="2975100" cy="554100"/>
          </a:xfrm>
          <a:prstGeom prst="leftArrow">
            <a:avLst>
              <a:gd fmla="val 50000" name="adj1"/>
              <a:gd fmla="val 50000" name="adj2"/>
            </a:avLst>
          </a:prstGeom>
          <a:gradFill>
            <a:gsLst>
              <a:gs pos="0">
                <a:srgbClr val="FFFFFF">
                  <a:alpha val="84705"/>
                </a:srgbClr>
              </a:gs>
              <a:gs pos="100000">
                <a:schemeClr val="l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p:cNvSpPr/>
          <p:nvPr/>
        </p:nvSpPr>
        <p:spPr>
          <a:xfrm>
            <a:off x="1411950" y="2438800"/>
            <a:ext cx="678300" cy="1228500"/>
          </a:xfrm>
          <a:prstGeom prst="upArrow">
            <a:avLst>
              <a:gd fmla="val 50000" name="adj1"/>
              <a:gd fmla="val 50000" name="adj2"/>
            </a:avLst>
          </a:prstGeom>
          <a:gradFill>
            <a:gsLst>
              <a:gs pos="0">
                <a:srgbClr val="4D4D4D"/>
              </a:gs>
              <a:gs pos="100000">
                <a:srgbClr val="000000"/>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p:cNvSpPr/>
          <p:nvPr/>
        </p:nvSpPr>
        <p:spPr>
          <a:xfrm>
            <a:off x="4241750" y="1253600"/>
            <a:ext cx="3543000" cy="554100"/>
          </a:xfrm>
          <a:prstGeom prst="rightArrow">
            <a:avLst>
              <a:gd fmla="val 50000" name="adj1"/>
              <a:gd fmla="val 50000" name="adj2"/>
            </a:avLst>
          </a:prstGeom>
          <a:gradFill>
            <a:gsLst>
              <a:gs pos="0">
                <a:srgbClr val="4D4D4D"/>
              </a:gs>
              <a:gs pos="100000">
                <a:srgbClr val="000000"/>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p:cNvSpPr/>
          <p:nvPr/>
        </p:nvSpPr>
        <p:spPr>
          <a:xfrm>
            <a:off x="9608525" y="3007250"/>
            <a:ext cx="678300" cy="1228500"/>
          </a:xfrm>
          <a:prstGeom prst="downArrow">
            <a:avLst>
              <a:gd fmla="val 50000" name="adj1"/>
              <a:gd fmla="val 50000" name="adj2"/>
            </a:avLst>
          </a:prstGeom>
          <a:gradFill>
            <a:gsLst>
              <a:gs pos="0">
                <a:srgbClr val="4D4D4D"/>
              </a:gs>
              <a:gs pos="100000">
                <a:srgbClr val="000000"/>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p:cNvSpPr/>
          <p:nvPr/>
        </p:nvSpPr>
        <p:spPr>
          <a:xfrm>
            <a:off x="4241750" y="5698775"/>
            <a:ext cx="3543000" cy="554100"/>
          </a:xfrm>
          <a:prstGeom prst="leftArrow">
            <a:avLst>
              <a:gd fmla="val 50000" name="adj1"/>
              <a:gd fmla="val 50000" name="adj2"/>
            </a:avLst>
          </a:prstGeom>
          <a:gradFill>
            <a:gsLst>
              <a:gs pos="0">
                <a:srgbClr val="4D4D4D"/>
              </a:gs>
              <a:gs pos="100000">
                <a:srgbClr val="000000"/>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pic>
        <p:nvPicPr>
          <p:cNvPr descr="A group of people sitting at a table&#10;&#10;Description automatically generated" id="101" name="Google Shape;101;p8"/>
          <p:cNvPicPr preferRelativeResize="0"/>
          <p:nvPr/>
        </p:nvPicPr>
        <p:blipFill rotWithShape="1">
          <a:blip r:embed="rId3">
            <a:alphaModFix/>
          </a:blip>
          <a:srcRect b="18380" l="53910" r="15864" t="0"/>
          <a:stretch/>
        </p:blipFill>
        <p:spPr>
          <a:xfrm>
            <a:off x="7529759" y="0"/>
            <a:ext cx="4052641" cy="5994401"/>
          </a:xfrm>
          <a:prstGeom prst="rect">
            <a:avLst/>
          </a:prstGeom>
          <a:noFill/>
          <a:ln>
            <a:noFill/>
          </a:ln>
        </p:spPr>
      </p:pic>
      <p:sp>
        <p:nvSpPr>
          <p:cNvPr id="102" name="Google Shape;102;p8"/>
          <p:cNvSpPr txBox="1"/>
          <p:nvPr>
            <p:ph type="title"/>
          </p:nvPr>
        </p:nvSpPr>
        <p:spPr>
          <a:xfrm>
            <a:off x="609600" y="365126"/>
            <a:ext cx="10972800" cy="775612"/>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dk1"/>
              </a:buClr>
              <a:buSzPts val="3600"/>
              <a:buFont typeface="Calibri"/>
              <a:buNone/>
            </a:pPr>
            <a:r>
              <a:rPr lang="en-US"/>
              <a:t> Merge data </a:t>
            </a:r>
            <a:endParaRPr/>
          </a:p>
        </p:txBody>
      </p:sp>
      <p:sp>
        <p:nvSpPr>
          <p:cNvPr id="103" name="Google Shape;103;p8"/>
          <p:cNvSpPr txBox="1"/>
          <p:nvPr>
            <p:ph idx="12" type="sldNum"/>
          </p:nvPr>
        </p:nvSpPr>
        <p:spPr>
          <a:xfrm>
            <a:off x="11658612" y="6369817"/>
            <a:ext cx="367408" cy="276999"/>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
        <p:nvSpPr>
          <p:cNvPr id="104" name="Google Shape;104;p8"/>
          <p:cNvSpPr/>
          <p:nvPr/>
        </p:nvSpPr>
        <p:spPr>
          <a:xfrm>
            <a:off x="7529759" y="1"/>
            <a:ext cx="4052641" cy="5994400"/>
          </a:xfrm>
          <a:prstGeom prst="rect">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5" name="Google Shape;105;p8"/>
          <p:cNvSpPr/>
          <p:nvPr/>
        </p:nvSpPr>
        <p:spPr>
          <a:xfrm rot="10800000">
            <a:off x="0" y="6184228"/>
            <a:ext cx="1952448" cy="673772"/>
          </a:xfrm>
          <a:custGeom>
            <a:rect b="b" l="l" r="r" t="t"/>
            <a:pathLst>
              <a:path extrusionOk="0" h="1207779" w="3499887">
                <a:moveTo>
                  <a:pt x="20077" y="0"/>
                </a:moveTo>
                <a:lnTo>
                  <a:pt x="3499887" y="4553"/>
                </a:lnTo>
                <a:lnTo>
                  <a:pt x="3499887" y="1130405"/>
                </a:lnTo>
                <a:cubicBezTo>
                  <a:pt x="3499588" y="1433772"/>
                  <a:pt x="3468504" y="745115"/>
                  <a:pt x="2205570" y="775263"/>
                </a:cubicBezTo>
                <a:cubicBezTo>
                  <a:pt x="942636" y="805411"/>
                  <a:pt x="-163771" y="183848"/>
                  <a:pt x="20077" y="0"/>
                </a:cubicBezTo>
                <a:close/>
              </a:path>
            </a:pathLst>
          </a:cu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6" name="Google Shape;106;p8"/>
          <p:cNvSpPr/>
          <p:nvPr/>
        </p:nvSpPr>
        <p:spPr>
          <a:xfrm>
            <a:off x="19464" y="1969253"/>
            <a:ext cx="9231086" cy="3541486"/>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7" name="Google Shape;107;p8"/>
          <p:cNvSpPr txBox="1"/>
          <p:nvPr/>
        </p:nvSpPr>
        <p:spPr>
          <a:xfrm>
            <a:off x="420079" y="2255977"/>
            <a:ext cx="5374500" cy="30618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b="1" lang="en-US" sz="2000">
                <a:solidFill>
                  <a:schemeClr val="dk1"/>
                </a:solidFill>
                <a:latin typeface="Calibri"/>
                <a:ea typeface="Calibri"/>
                <a:cs typeface="Calibri"/>
                <a:sym typeface="Calibri"/>
              </a:rPr>
              <a:t>Primary keys</a:t>
            </a:r>
            <a:endParaRPr b="1" sz="2000">
              <a:solidFill>
                <a:schemeClr val="dk1"/>
              </a:solidFill>
              <a:latin typeface="Calibri"/>
              <a:ea typeface="Calibri"/>
              <a:cs typeface="Calibri"/>
              <a:sym typeface="Calibri"/>
            </a:endParaRPr>
          </a:p>
          <a:p>
            <a:pPr indent="-355600" lvl="0" marL="457200" marR="0" rtl="0" algn="l">
              <a:spcBef>
                <a:spcPts val="0"/>
              </a:spcBef>
              <a:spcAft>
                <a:spcPts val="0"/>
              </a:spcAft>
              <a:buClr>
                <a:schemeClr val="dk1"/>
              </a:buClr>
              <a:buSzPts val="2000"/>
              <a:buFont typeface="Calibri"/>
              <a:buChar char="-"/>
            </a:pPr>
            <a:r>
              <a:rPr b="1" lang="en-US" sz="2000">
                <a:solidFill>
                  <a:schemeClr val="dk1"/>
                </a:solidFill>
                <a:latin typeface="Calibri"/>
                <a:ea typeface="Calibri"/>
                <a:cs typeface="Calibri"/>
                <a:sym typeface="Calibri"/>
              </a:rPr>
              <a:t>Material number</a:t>
            </a:r>
            <a:endParaRPr b="1" sz="2000">
              <a:solidFill>
                <a:schemeClr val="dk1"/>
              </a:solidFill>
              <a:latin typeface="Calibri"/>
              <a:ea typeface="Calibri"/>
              <a:cs typeface="Calibri"/>
              <a:sym typeface="Calibri"/>
            </a:endParaRPr>
          </a:p>
          <a:p>
            <a:pPr indent="-355600" lvl="0" marL="457200" marR="0" rtl="0" algn="l">
              <a:spcBef>
                <a:spcPts val="0"/>
              </a:spcBef>
              <a:spcAft>
                <a:spcPts val="0"/>
              </a:spcAft>
              <a:buClr>
                <a:schemeClr val="dk1"/>
              </a:buClr>
              <a:buSzPts val="2000"/>
              <a:buFont typeface="Calibri"/>
              <a:buChar char="-"/>
            </a:pPr>
            <a:r>
              <a:rPr b="1" lang="en-US" sz="2000">
                <a:solidFill>
                  <a:schemeClr val="dk1"/>
                </a:solidFill>
                <a:latin typeface="Calibri"/>
                <a:ea typeface="Calibri"/>
                <a:cs typeface="Calibri"/>
                <a:sym typeface="Calibri"/>
              </a:rPr>
              <a:t> Product family</a:t>
            </a:r>
            <a:endParaRPr b="1" sz="2000">
              <a:solidFill>
                <a:schemeClr val="dk1"/>
              </a:solidFill>
              <a:latin typeface="Calibri"/>
              <a:ea typeface="Calibri"/>
              <a:cs typeface="Calibri"/>
              <a:sym typeface="Calibri"/>
            </a:endParaRPr>
          </a:p>
          <a:p>
            <a:pPr indent="-355600" lvl="0" marL="457200" marR="0" rtl="0" algn="l">
              <a:spcBef>
                <a:spcPts val="0"/>
              </a:spcBef>
              <a:spcAft>
                <a:spcPts val="0"/>
              </a:spcAft>
              <a:buClr>
                <a:schemeClr val="dk1"/>
              </a:buClr>
              <a:buSzPts val="2000"/>
              <a:buFont typeface="Calibri"/>
              <a:buChar char="-"/>
            </a:pPr>
            <a:r>
              <a:rPr b="1" lang="en-US" sz="2000">
                <a:solidFill>
                  <a:schemeClr val="dk1"/>
                </a:solidFill>
                <a:latin typeface="Calibri"/>
                <a:ea typeface="Calibri"/>
                <a:cs typeface="Calibri"/>
                <a:sym typeface="Calibri"/>
              </a:rPr>
              <a:t>Date </a:t>
            </a:r>
            <a:endParaRPr b="1" sz="2000">
              <a:solidFill>
                <a:schemeClr val="dk1"/>
              </a:solidFill>
              <a:latin typeface="Calibri"/>
              <a:ea typeface="Calibri"/>
              <a:cs typeface="Calibri"/>
              <a:sym typeface="Calibri"/>
            </a:endParaRPr>
          </a:p>
          <a:p>
            <a:pPr indent="-355600" lvl="0" marL="457200" marR="0" rtl="0" algn="l">
              <a:spcBef>
                <a:spcPts val="0"/>
              </a:spcBef>
              <a:spcAft>
                <a:spcPts val="0"/>
              </a:spcAft>
              <a:buClr>
                <a:schemeClr val="dk1"/>
              </a:buClr>
              <a:buSzPts val="2000"/>
              <a:buFont typeface="Calibri"/>
              <a:buChar char="-"/>
            </a:pPr>
            <a:r>
              <a:rPr b="1" lang="en-US" sz="2000">
                <a:solidFill>
                  <a:schemeClr val="dk1"/>
                </a:solidFill>
                <a:latin typeface="Calibri"/>
                <a:ea typeface="Calibri"/>
                <a:cs typeface="Calibri"/>
                <a:sym typeface="Calibri"/>
              </a:rPr>
              <a:t>Date from customer release date</a:t>
            </a:r>
            <a:endParaRPr b="1" sz="2000">
              <a:solidFill>
                <a:schemeClr val="dk1"/>
              </a:solidFill>
              <a:latin typeface="Calibri"/>
              <a:ea typeface="Calibri"/>
              <a:cs typeface="Calibri"/>
              <a:sym typeface="Calibri"/>
            </a:endParaRPr>
          </a:p>
          <a:p>
            <a:pPr indent="0" lvl="0" marL="0" marR="0" rtl="0" algn="l">
              <a:spcBef>
                <a:spcPts val="0"/>
              </a:spcBef>
              <a:spcAft>
                <a:spcPts val="0"/>
              </a:spcAft>
              <a:buNone/>
            </a:pPr>
            <a:r>
              <a:t/>
            </a:r>
            <a:endParaRPr b="1" sz="2000">
              <a:solidFill>
                <a:schemeClr val="dk1"/>
              </a:solidFill>
              <a:latin typeface="Calibri"/>
              <a:ea typeface="Calibri"/>
              <a:cs typeface="Calibri"/>
              <a:sym typeface="Calibri"/>
            </a:endParaRPr>
          </a:p>
          <a:p>
            <a:pPr indent="-355600" lvl="0" marL="457200" marR="0" rtl="0" algn="l">
              <a:spcBef>
                <a:spcPts val="0"/>
              </a:spcBef>
              <a:spcAft>
                <a:spcPts val="0"/>
              </a:spcAft>
              <a:buClr>
                <a:schemeClr val="dk1"/>
              </a:buClr>
              <a:buSzPts val="2000"/>
              <a:buFont typeface="Calibri"/>
              <a:buChar char="-"/>
            </a:pPr>
            <a:r>
              <a:rPr b="1" lang="en-US" sz="2000">
                <a:solidFill>
                  <a:schemeClr val="dk1"/>
                </a:solidFill>
                <a:latin typeface="Calibri"/>
                <a:ea typeface="Calibri"/>
                <a:cs typeface="Calibri"/>
                <a:sym typeface="Calibri"/>
              </a:rPr>
              <a:t>Null data was produced. </a:t>
            </a:r>
            <a:endParaRPr b="1" sz="2000">
              <a:solidFill>
                <a:schemeClr val="dk1"/>
              </a:solidFill>
              <a:latin typeface="Calibri"/>
              <a:ea typeface="Calibri"/>
              <a:cs typeface="Calibri"/>
              <a:sym typeface="Calibri"/>
            </a:endParaRPr>
          </a:p>
          <a:p>
            <a:pPr indent="-215900" lvl="0" marL="342900" marR="0" rtl="0" algn="l">
              <a:spcBef>
                <a:spcPts val="0"/>
              </a:spcBef>
              <a:spcAft>
                <a:spcPts val="0"/>
              </a:spcAft>
              <a:buClr>
                <a:schemeClr val="dk1"/>
              </a:buClr>
              <a:buSzPts val="2000"/>
              <a:buFont typeface="Noto Sans Symbols"/>
              <a:buNone/>
            </a:pPr>
            <a:r>
              <a:t/>
            </a:r>
            <a:endParaRPr b="1" sz="2000">
              <a:solidFill>
                <a:schemeClr val="dk1"/>
              </a:solidFill>
              <a:latin typeface="Calibri"/>
              <a:ea typeface="Calibri"/>
              <a:cs typeface="Calibri"/>
              <a:sym typeface="Calibri"/>
            </a:endParaRPr>
          </a:p>
        </p:txBody>
      </p:sp>
      <p:sp>
        <p:nvSpPr>
          <p:cNvPr id="108" name="Google Shape;108;p8"/>
          <p:cNvSpPr txBox="1"/>
          <p:nvPr/>
        </p:nvSpPr>
        <p:spPr>
          <a:xfrm>
            <a:off x="5475487" y="2255993"/>
            <a:ext cx="2412000" cy="3078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p:txBody>
      </p:sp>
      <p:sp>
        <p:nvSpPr>
          <p:cNvPr id="109" name="Google Shape;109;p8"/>
          <p:cNvSpPr txBox="1"/>
          <p:nvPr/>
        </p:nvSpPr>
        <p:spPr>
          <a:xfrm>
            <a:off x="6151768" y="3350143"/>
            <a:ext cx="2412129" cy="430887"/>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 </a:t>
            </a:r>
            <a:endParaRPr sz="1400">
              <a:solidFill>
                <a:schemeClr val="dk1"/>
              </a:solidFill>
              <a:latin typeface="Calibri"/>
              <a:ea typeface="Calibri"/>
              <a:cs typeface="Calibri"/>
              <a:sym typeface="Calibri"/>
            </a:endParaRPr>
          </a:p>
        </p:txBody>
      </p:sp>
      <p:sp>
        <p:nvSpPr>
          <p:cNvPr id="110" name="Google Shape;110;p8"/>
          <p:cNvSpPr/>
          <p:nvPr/>
        </p:nvSpPr>
        <p:spPr>
          <a:xfrm rot="10800000">
            <a:off x="609600" y="1891740"/>
            <a:ext cx="312420" cy="155028"/>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1" name="Google Shape;111;p8"/>
          <p:cNvSpPr/>
          <p:nvPr/>
        </p:nvSpPr>
        <p:spPr>
          <a:xfrm rot="10800000">
            <a:off x="3383988" y="1891740"/>
            <a:ext cx="312420" cy="155028"/>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2" name="Google Shape;112;p8"/>
          <p:cNvSpPr/>
          <p:nvPr/>
        </p:nvSpPr>
        <p:spPr>
          <a:xfrm rot="10800000">
            <a:off x="6151768" y="1891740"/>
            <a:ext cx="312420" cy="155028"/>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pic>
        <p:nvPicPr>
          <p:cNvPr descr="A group of people sitting at a table&#10;&#10;Description automatically generated" id="118" name="Google Shape;118;p9"/>
          <p:cNvPicPr preferRelativeResize="0"/>
          <p:nvPr/>
        </p:nvPicPr>
        <p:blipFill rotWithShape="1">
          <a:blip r:embed="rId3">
            <a:alphaModFix/>
          </a:blip>
          <a:srcRect b="18380" l="53910" r="15864" t="0"/>
          <a:stretch/>
        </p:blipFill>
        <p:spPr>
          <a:xfrm>
            <a:off x="7529759" y="0"/>
            <a:ext cx="4052641" cy="5994401"/>
          </a:xfrm>
          <a:prstGeom prst="rect">
            <a:avLst/>
          </a:prstGeom>
          <a:noFill/>
          <a:ln>
            <a:noFill/>
          </a:ln>
        </p:spPr>
      </p:pic>
      <p:sp>
        <p:nvSpPr>
          <p:cNvPr id="119" name="Google Shape;119;p9"/>
          <p:cNvSpPr txBox="1"/>
          <p:nvPr>
            <p:ph type="title"/>
          </p:nvPr>
        </p:nvSpPr>
        <p:spPr>
          <a:xfrm>
            <a:off x="609600" y="365126"/>
            <a:ext cx="10972800" cy="775612"/>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dk1"/>
              </a:buClr>
              <a:buSzPts val="3600"/>
              <a:buFont typeface="Calibri"/>
              <a:buNone/>
            </a:pPr>
            <a:r>
              <a:rPr lang="en-US"/>
              <a:t> Data Cleaning</a:t>
            </a:r>
            <a:endParaRPr/>
          </a:p>
        </p:txBody>
      </p:sp>
      <p:sp>
        <p:nvSpPr>
          <p:cNvPr id="120" name="Google Shape;120;p9"/>
          <p:cNvSpPr txBox="1"/>
          <p:nvPr>
            <p:ph idx="12" type="sldNum"/>
          </p:nvPr>
        </p:nvSpPr>
        <p:spPr>
          <a:xfrm>
            <a:off x="11658612" y="6369817"/>
            <a:ext cx="367408" cy="276999"/>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
        <p:nvSpPr>
          <p:cNvPr id="121" name="Google Shape;121;p9"/>
          <p:cNvSpPr/>
          <p:nvPr/>
        </p:nvSpPr>
        <p:spPr>
          <a:xfrm>
            <a:off x="7529734" y="51"/>
            <a:ext cx="4052700" cy="5994300"/>
          </a:xfrm>
          <a:prstGeom prst="rect">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2" name="Google Shape;122;p9"/>
          <p:cNvSpPr/>
          <p:nvPr/>
        </p:nvSpPr>
        <p:spPr>
          <a:xfrm rot="10800000">
            <a:off x="0" y="6184228"/>
            <a:ext cx="1952448" cy="673772"/>
          </a:xfrm>
          <a:custGeom>
            <a:rect b="b" l="l" r="r" t="t"/>
            <a:pathLst>
              <a:path extrusionOk="0" h="1207779" w="3499887">
                <a:moveTo>
                  <a:pt x="20077" y="0"/>
                </a:moveTo>
                <a:lnTo>
                  <a:pt x="3499887" y="4553"/>
                </a:lnTo>
                <a:lnTo>
                  <a:pt x="3499887" y="1130405"/>
                </a:lnTo>
                <a:cubicBezTo>
                  <a:pt x="3499588" y="1433772"/>
                  <a:pt x="3468504" y="745115"/>
                  <a:pt x="2205570" y="775263"/>
                </a:cubicBezTo>
                <a:cubicBezTo>
                  <a:pt x="942636" y="805411"/>
                  <a:pt x="-163771" y="183848"/>
                  <a:pt x="20077" y="0"/>
                </a:cubicBezTo>
                <a:close/>
              </a:path>
            </a:pathLst>
          </a:cu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3" name="Google Shape;123;p9"/>
          <p:cNvSpPr/>
          <p:nvPr/>
        </p:nvSpPr>
        <p:spPr>
          <a:xfrm>
            <a:off x="-11" y="1891728"/>
            <a:ext cx="9231000" cy="35415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4" name="Google Shape;124;p9"/>
          <p:cNvSpPr txBox="1"/>
          <p:nvPr/>
        </p:nvSpPr>
        <p:spPr>
          <a:xfrm>
            <a:off x="609600" y="2046750"/>
            <a:ext cx="3956400" cy="33864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b="1" lang="en-US" sz="2000">
                <a:solidFill>
                  <a:schemeClr val="dk1"/>
                </a:solidFill>
                <a:latin typeface="Calibri"/>
                <a:ea typeface="Calibri"/>
                <a:cs typeface="Calibri"/>
                <a:sym typeface="Calibri"/>
              </a:rPr>
              <a:t>Data types</a:t>
            </a:r>
            <a:endParaRPr b="1" sz="2000">
              <a:solidFill>
                <a:schemeClr val="dk1"/>
              </a:solidFill>
              <a:latin typeface="Calibri"/>
              <a:ea typeface="Calibri"/>
              <a:cs typeface="Calibri"/>
              <a:sym typeface="Calibri"/>
            </a:endParaRPr>
          </a:p>
          <a:p>
            <a:pPr indent="-355600" lvl="0" marL="457200" marR="0" rtl="0" algn="l">
              <a:spcBef>
                <a:spcPts val="0"/>
              </a:spcBef>
              <a:spcAft>
                <a:spcPts val="0"/>
              </a:spcAft>
              <a:buClr>
                <a:schemeClr val="dk1"/>
              </a:buClr>
              <a:buSzPts val="2000"/>
              <a:buFont typeface="Calibri"/>
              <a:buChar char="-"/>
            </a:pPr>
            <a:r>
              <a:rPr b="1" lang="en-US" sz="2000">
                <a:solidFill>
                  <a:schemeClr val="dk1"/>
                </a:solidFill>
                <a:latin typeface="Calibri"/>
                <a:ea typeface="Calibri"/>
                <a:cs typeface="Calibri"/>
                <a:sym typeface="Calibri"/>
              </a:rPr>
              <a:t>17 attributes</a:t>
            </a:r>
            <a:endParaRPr b="1" sz="2000">
              <a:solidFill>
                <a:schemeClr val="dk1"/>
              </a:solidFill>
              <a:latin typeface="Calibri"/>
              <a:ea typeface="Calibri"/>
              <a:cs typeface="Calibri"/>
              <a:sym typeface="Calibri"/>
            </a:endParaRPr>
          </a:p>
          <a:p>
            <a:pPr indent="-355600" lvl="0" marL="457200" marR="0" rtl="0" algn="l">
              <a:spcBef>
                <a:spcPts val="0"/>
              </a:spcBef>
              <a:spcAft>
                <a:spcPts val="0"/>
              </a:spcAft>
              <a:buClr>
                <a:schemeClr val="dk1"/>
              </a:buClr>
              <a:buSzPts val="2000"/>
              <a:buFont typeface="Calibri"/>
              <a:buChar char="-"/>
            </a:pPr>
            <a:r>
              <a:rPr b="1" lang="en-US" sz="2000">
                <a:solidFill>
                  <a:schemeClr val="dk1"/>
                </a:solidFill>
                <a:latin typeface="Calibri"/>
                <a:ea typeface="Calibri"/>
                <a:cs typeface="Calibri"/>
                <a:sym typeface="Calibri"/>
              </a:rPr>
              <a:t>1 decision attributes (customer_response)</a:t>
            </a:r>
            <a:endParaRPr b="1" sz="2000">
              <a:solidFill>
                <a:schemeClr val="dk1"/>
              </a:solidFill>
              <a:latin typeface="Calibri"/>
              <a:ea typeface="Calibri"/>
              <a:cs typeface="Calibri"/>
              <a:sym typeface="Calibri"/>
            </a:endParaRPr>
          </a:p>
          <a:p>
            <a:pPr indent="-355600" lvl="0" marL="457200" marR="0" rtl="0" algn="l">
              <a:spcBef>
                <a:spcPts val="0"/>
              </a:spcBef>
              <a:spcAft>
                <a:spcPts val="0"/>
              </a:spcAft>
              <a:buClr>
                <a:schemeClr val="dk1"/>
              </a:buClr>
              <a:buSzPts val="2000"/>
              <a:buFont typeface="Calibri"/>
              <a:buChar char="-"/>
            </a:pPr>
            <a:r>
              <a:rPr b="1" lang="en-US" sz="2000">
                <a:solidFill>
                  <a:schemeClr val="dk1"/>
                </a:solidFill>
                <a:latin typeface="Calibri"/>
                <a:ea typeface="Calibri"/>
                <a:cs typeface="Calibri"/>
                <a:sym typeface="Calibri"/>
              </a:rPr>
              <a:t>Merge all the data sources</a:t>
            </a:r>
            <a:endParaRPr b="1" sz="2000">
              <a:solidFill>
                <a:schemeClr val="dk1"/>
              </a:solidFill>
              <a:latin typeface="Calibri"/>
              <a:ea typeface="Calibri"/>
              <a:cs typeface="Calibri"/>
              <a:sym typeface="Calibri"/>
            </a:endParaRPr>
          </a:p>
          <a:p>
            <a:pPr indent="-355600" lvl="0" marL="457200" marR="0" rtl="0" algn="l">
              <a:spcBef>
                <a:spcPts val="0"/>
              </a:spcBef>
              <a:spcAft>
                <a:spcPts val="0"/>
              </a:spcAft>
              <a:buClr>
                <a:schemeClr val="dk1"/>
              </a:buClr>
              <a:buSzPts val="2000"/>
              <a:buFont typeface="Calibri"/>
              <a:buChar char="-"/>
            </a:pPr>
            <a:r>
              <a:rPr b="1" lang="en-US" sz="2000">
                <a:solidFill>
                  <a:schemeClr val="dk1"/>
                </a:solidFill>
                <a:latin typeface="Calibri"/>
                <a:ea typeface="Calibri"/>
                <a:cs typeface="Calibri"/>
                <a:sym typeface="Calibri"/>
              </a:rPr>
              <a:t>Primary keys </a:t>
            </a:r>
            <a:endParaRPr b="1" sz="2000">
              <a:solidFill>
                <a:schemeClr val="dk1"/>
              </a:solidFill>
              <a:latin typeface="Calibri"/>
              <a:ea typeface="Calibri"/>
              <a:cs typeface="Calibri"/>
              <a:sym typeface="Calibri"/>
            </a:endParaRPr>
          </a:p>
          <a:p>
            <a:pPr indent="-355600" lvl="0" marL="457200" marR="0" rtl="0" algn="l">
              <a:spcBef>
                <a:spcPts val="0"/>
              </a:spcBef>
              <a:spcAft>
                <a:spcPts val="0"/>
              </a:spcAft>
              <a:buClr>
                <a:schemeClr val="dk1"/>
              </a:buClr>
              <a:buSzPts val="2000"/>
              <a:buFont typeface="Calibri"/>
              <a:buChar char="-"/>
            </a:pPr>
            <a:r>
              <a:rPr b="1" lang="en-US" sz="2000">
                <a:solidFill>
                  <a:schemeClr val="dk1"/>
                </a:solidFill>
                <a:latin typeface="Calibri"/>
                <a:ea typeface="Calibri"/>
                <a:cs typeface="Calibri"/>
                <a:sym typeface="Calibri"/>
              </a:rPr>
              <a:t>1)Material number</a:t>
            </a:r>
            <a:endParaRPr b="1" sz="2000">
              <a:solidFill>
                <a:schemeClr val="dk1"/>
              </a:solidFill>
              <a:latin typeface="Calibri"/>
              <a:ea typeface="Calibri"/>
              <a:cs typeface="Calibri"/>
              <a:sym typeface="Calibri"/>
            </a:endParaRPr>
          </a:p>
          <a:p>
            <a:pPr indent="-355600" lvl="0" marL="457200" marR="0" rtl="0" algn="l">
              <a:spcBef>
                <a:spcPts val="0"/>
              </a:spcBef>
              <a:spcAft>
                <a:spcPts val="0"/>
              </a:spcAft>
              <a:buClr>
                <a:schemeClr val="dk1"/>
              </a:buClr>
              <a:buSzPts val="2000"/>
              <a:buFont typeface="Calibri"/>
              <a:buChar char="-"/>
            </a:pPr>
            <a:r>
              <a:rPr b="1" lang="en-US" sz="2000">
                <a:solidFill>
                  <a:schemeClr val="dk1"/>
                </a:solidFill>
                <a:latin typeface="Calibri"/>
                <a:ea typeface="Calibri"/>
                <a:cs typeface="Calibri"/>
                <a:sym typeface="Calibri"/>
              </a:rPr>
              <a:t>2)Product Family</a:t>
            </a:r>
            <a:endParaRPr b="1" sz="2000">
              <a:solidFill>
                <a:schemeClr val="dk1"/>
              </a:solidFill>
              <a:latin typeface="Calibri"/>
              <a:ea typeface="Calibri"/>
              <a:cs typeface="Calibri"/>
              <a:sym typeface="Calibri"/>
            </a:endParaRPr>
          </a:p>
          <a:p>
            <a:pPr indent="-355600" lvl="0" marL="457200" marR="0" rtl="0" algn="l">
              <a:spcBef>
                <a:spcPts val="0"/>
              </a:spcBef>
              <a:spcAft>
                <a:spcPts val="0"/>
              </a:spcAft>
              <a:buClr>
                <a:schemeClr val="dk1"/>
              </a:buClr>
              <a:buSzPts val="2000"/>
              <a:buFont typeface="Calibri"/>
              <a:buChar char="-"/>
            </a:pPr>
            <a:r>
              <a:rPr b="1" lang="en-US" sz="2000">
                <a:solidFill>
                  <a:schemeClr val="dk1"/>
                </a:solidFill>
                <a:latin typeface="Calibri"/>
                <a:ea typeface="Calibri"/>
                <a:cs typeface="Calibri"/>
                <a:sym typeface="Calibri"/>
              </a:rPr>
              <a:t>3)Date - Customer supply date</a:t>
            </a:r>
            <a:endParaRPr b="1" sz="2000">
              <a:solidFill>
                <a:schemeClr val="dk1"/>
              </a:solidFill>
              <a:latin typeface="Calibri"/>
              <a:ea typeface="Calibri"/>
              <a:cs typeface="Calibri"/>
              <a:sym typeface="Calibri"/>
            </a:endParaRPr>
          </a:p>
          <a:p>
            <a:pPr indent="0" lvl="0" marL="0" marR="0" rtl="0" algn="l">
              <a:spcBef>
                <a:spcPts val="0"/>
              </a:spcBef>
              <a:spcAft>
                <a:spcPts val="0"/>
              </a:spcAft>
              <a:buNone/>
            </a:pPr>
            <a:r>
              <a:t/>
            </a:r>
            <a:endParaRPr b="1" sz="2000">
              <a:solidFill>
                <a:schemeClr val="dk1"/>
              </a:solidFill>
              <a:latin typeface="Calibri"/>
              <a:ea typeface="Calibri"/>
              <a:cs typeface="Calibri"/>
              <a:sym typeface="Calibri"/>
            </a:endParaRPr>
          </a:p>
          <a:p>
            <a:pPr indent="-215900" lvl="0" marL="342900" marR="0" rtl="0" algn="l">
              <a:spcBef>
                <a:spcPts val="0"/>
              </a:spcBef>
              <a:spcAft>
                <a:spcPts val="0"/>
              </a:spcAft>
              <a:buClr>
                <a:schemeClr val="dk1"/>
              </a:buClr>
              <a:buSzPts val="2000"/>
              <a:buFont typeface="Noto Sans Symbols"/>
              <a:buNone/>
            </a:pPr>
            <a:r>
              <a:t/>
            </a:r>
            <a:endParaRPr b="1" sz="2000">
              <a:solidFill>
                <a:schemeClr val="dk1"/>
              </a:solidFill>
              <a:latin typeface="Calibri"/>
              <a:ea typeface="Calibri"/>
              <a:cs typeface="Calibri"/>
              <a:sym typeface="Calibri"/>
            </a:endParaRPr>
          </a:p>
        </p:txBody>
      </p:sp>
      <p:sp>
        <p:nvSpPr>
          <p:cNvPr id="125" name="Google Shape;125;p9"/>
          <p:cNvSpPr txBox="1"/>
          <p:nvPr/>
        </p:nvSpPr>
        <p:spPr>
          <a:xfrm>
            <a:off x="5628525" y="2091625"/>
            <a:ext cx="3521700" cy="32628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b="1" lang="en-US" sz="2000">
                <a:solidFill>
                  <a:schemeClr val="dk1"/>
                </a:solidFill>
                <a:latin typeface="Calibri"/>
                <a:ea typeface="Calibri"/>
                <a:cs typeface="Calibri"/>
                <a:sym typeface="Calibri"/>
              </a:rPr>
              <a:t>Classification</a:t>
            </a:r>
            <a:endParaRPr b="1" sz="2000">
              <a:solidFill>
                <a:schemeClr val="dk1"/>
              </a:solidFill>
              <a:latin typeface="Calibri"/>
              <a:ea typeface="Calibri"/>
              <a:cs typeface="Calibri"/>
              <a:sym typeface="Calibri"/>
            </a:endParaRPr>
          </a:p>
          <a:p>
            <a:pPr indent="-342900" lvl="0" marL="457200" marR="0" rtl="0" algn="l">
              <a:spcBef>
                <a:spcPts val="0"/>
              </a:spcBef>
              <a:spcAft>
                <a:spcPts val="0"/>
              </a:spcAft>
              <a:buClr>
                <a:schemeClr val="dk1"/>
              </a:buClr>
              <a:buSzPts val="1800"/>
              <a:buFont typeface="Calibri"/>
              <a:buChar char="-"/>
            </a:pPr>
            <a:r>
              <a:rPr b="1" lang="en-US" sz="1800">
                <a:solidFill>
                  <a:schemeClr val="dk1"/>
                </a:solidFill>
                <a:latin typeface="Calibri"/>
                <a:ea typeface="Calibri"/>
                <a:cs typeface="Calibri"/>
                <a:sym typeface="Calibri"/>
              </a:rPr>
              <a:t>L</a:t>
            </a:r>
            <a:r>
              <a:rPr b="1" lang="en-US" sz="2000">
                <a:solidFill>
                  <a:schemeClr val="dk1"/>
                </a:solidFill>
                <a:latin typeface="Calibri"/>
                <a:ea typeface="Calibri"/>
                <a:cs typeface="Calibri"/>
                <a:sym typeface="Calibri"/>
              </a:rPr>
              <a:t>ogistic</a:t>
            </a:r>
            <a:r>
              <a:rPr b="1" lang="en-US" sz="2000">
                <a:solidFill>
                  <a:schemeClr val="dk1"/>
                </a:solidFill>
                <a:latin typeface="Calibri"/>
                <a:ea typeface="Calibri"/>
                <a:cs typeface="Calibri"/>
                <a:sym typeface="Calibri"/>
              </a:rPr>
              <a:t> </a:t>
            </a:r>
            <a:r>
              <a:rPr b="1" lang="en-US" sz="2000">
                <a:solidFill>
                  <a:schemeClr val="dk1"/>
                </a:solidFill>
                <a:latin typeface="Calibri"/>
                <a:ea typeface="Calibri"/>
                <a:cs typeface="Calibri"/>
                <a:sym typeface="Calibri"/>
              </a:rPr>
              <a:t> regression</a:t>
            </a:r>
            <a:endParaRPr b="1" sz="2000">
              <a:solidFill>
                <a:schemeClr val="dk1"/>
              </a:solidFill>
              <a:latin typeface="Calibri"/>
              <a:ea typeface="Calibri"/>
              <a:cs typeface="Calibri"/>
              <a:sym typeface="Calibri"/>
            </a:endParaRPr>
          </a:p>
          <a:p>
            <a:pPr indent="-355600" lvl="0" marL="457200" marR="0" rtl="0" algn="l">
              <a:spcBef>
                <a:spcPts val="0"/>
              </a:spcBef>
              <a:spcAft>
                <a:spcPts val="0"/>
              </a:spcAft>
              <a:buClr>
                <a:schemeClr val="dk1"/>
              </a:buClr>
              <a:buSzPts val="2000"/>
              <a:buFont typeface="Calibri"/>
              <a:buChar char="-"/>
            </a:pPr>
            <a:r>
              <a:rPr b="1" lang="en-US" sz="2000">
                <a:solidFill>
                  <a:schemeClr val="dk1"/>
                </a:solidFill>
                <a:latin typeface="Calibri"/>
                <a:ea typeface="Calibri"/>
                <a:cs typeface="Calibri"/>
                <a:sym typeface="Calibri"/>
              </a:rPr>
              <a:t>dependent variable Binary output </a:t>
            </a:r>
            <a:endParaRPr b="1" sz="2000">
              <a:solidFill>
                <a:schemeClr val="dk1"/>
              </a:solidFill>
              <a:latin typeface="Calibri"/>
              <a:ea typeface="Calibri"/>
              <a:cs typeface="Calibri"/>
              <a:sym typeface="Calibri"/>
            </a:endParaRPr>
          </a:p>
          <a:p>
            <a:pPr indent="-355600" lvl="0" marL="457200" marR="0" rtl="0" algn="l">
              <a:spcBef>
                <a:spcPts val="0"/>
              </a:spcBef>
              <a:spcAft>
                <a:spcPts val="0"/>
              </a:spcAft>
              <a:buClr>
                <a:schemeClr val="dk1"/>
              </a:buClr>
              <a:buSzPts val="2000"/>
              <a:buFont typeface="Calibri"/>
              <a:buChar char="-"/>
            </a:pPr>
            <a:r>
              <a:rPr b="1" lang="en-US" sz="2000">
                <a:solidFill>
                  <a:schemeClr val="dk1"/>
                </a:solidFill>
                <a:latin typeface="Calibri"/>
                <a:ea typeface="Calibri"/>
                <a:cs typeface="Calibri"/>
                <a:sym typeface="Calibri"/>
              </a:rPr>
              <a:t>(WON or LOST)</a:t>
            </a:r>
            <a:endParaRPr b="1" sz="2000">
              <a:solidFill>
                <a:schemeClr val="dk1"/>
              </a:solidFill>
              <a:latin typeface="Calibri"/>
              <a:ea typeface="Calibri"/>
              <a:cs typeface="Calibri"/>
              <a:sym typeface="Calibri"/>
            </a:endParaRPr>
          </a:p>
          <a:p>
            <a:pPr indent="0" lvl="0" marL="0" marR="0" rtl="0" algn="l">
              <a:spcBef>
                <a:spcPts val="0"/>
              </a:spcBef>
              <a:spcAft>
                <a:spcPts val="0"/>
              </a:spcAft>
              <a:buNone/>
            </a:pPr>
            <a:r>
              <a:t/>
            </a:r>
            <a:endParaRPr b="1" sz="2000">
              <a:solidFill>
                <a:schemeClr val="dk1"/>
              </a:solidFill>
              <a:latin typeface="Calibri"/>
              <a:ea typeface="Calibri"/>
              <a:cs typeface="Calibri"/>
              <a:sym typeface="Calibri"/>
            </a:endParaRPr>
          </a:p>
          <a:p>
            <a:pPr indent="-355600" lvl="0" marL="457200" marR="0" rtl="0" algn="l">
              <a:spcBef>
                <a:spcPts val="0"/>
              </a:spcBef>
              <a:spcAft>
                <a:spcPts val="0"/>
              </a:spcAft>
              <a:buClr>
                <a:schemeClr val="dk1"/>
              </a:buClr>
              <a:buSzPts val="2000"/>
              <a:buFont typeface="Calibri"/>
              <a:buChar char="-"/>
            </a:pPr>
            <a:r>
              <a:rPr b="1" lang="en-US" sz="2000">
                <a:solidFill>
                  <a:schemeClr val="dk1"/>
                </a:solidFill>
                <a:latin typeface="Calibri"/>
                <a:ea typeface="Calibri"/>
                <a:cs typeface="Calibri"/>
                <a:sym typeface="Calibri"/>
              </a:rPr>
              <a:t>K Mean clustering</a:t>
            </a:r>
            <a:endParaRPr b="1" sz="2000">
              <a:solidFill>
                <a:schemeClr val="dk1"/>
              </a:solidFill>
              <a:latin typeface="Calibri"/>
              <a:ea typeface="Calibri"/>
              <a:cs typeface="Calibri"/>
              <a:sym typeface="Calibri"/>
            </a:endParaRPr>
          </a:p>
          <a:p>
            <a:pPr indent="-355600" lvl="0" marL="457200" marR="0" rtl="0" algn="l">
              <a:spcBef>
                <a:spcPts val="0"/>
              </a:spcBef>
              <a:spcAft>
                <a:spcPts val="0"/>
              </a:spcAft>
              <a:buClr>
                <a:schemeClr val="dk1"/>
              </a:buClr>
              <a:buSzPts val="2000"/>
              <a:buFont typeface="Calibri"/>
              <a:buChar char="-"/>
            </a:pPr>
            <a:r>
              <a:rPr b="1" lang="en-US" sz="2000">
                <a:solidFill>
                  <a:schemeClr val="dk1"/>
                </a:solidFill>
                <a:latin typeface="Calibri"/>
                <a:ea typeface="Calibri"/>
                <a:cs typeface="Calibri"/>
                <a:sym typeface="Calibri"/>
              </a:rPr>
              <a:t>Unsupervised learning (To see what it will give us)</a:t>
            </a:r>
            <a:endParaRPr b="1" sz="2000">
              <a:solidFill>
                <a:schemeClr val="dk1"/>
              </a:solidFill>
              <a:latin typeface="Calibri"/>
              <a:ea typeface="Calibri"/>
              <a:cs typeface="Calibri"/>
              <a:sym typeface="Calibri"/>
            </a:endParaRPr>
          </a:p>
        </p:txBody>
      </p:sp>
      <p:sp>
        <p:nvSpPr>
          <p:cNvPr id="126" name="Google Shape;126;p9"/>
          <p:cNvSpPr txBox="1"/>
          <p:nvPr/>
        </p:nvSpPr>
        <p:spPr>
          <a:xfrm>
            <a:off x="6151768" y="3350143"/>
            <a:ext cx="2412129" cy="430887"/>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 </a:t>
            </a:r>
            <a:endParaRPr sz="1400">
              <a:solidFill>
                <a:schemeClr val="dk1"/>
              </a:solidFill>
              <a:latin typeface="Calibri"/>
              <a:ea typeface="Calibri"/>
              <a:cs typeface="Calibri"/>
              <a:sym typeface="Calibri"/>
            </a:endParaRPr>
          </a:p>
        </p:txBody>
      </p:sp>
      <p:sp>
        <p:nvSpPr>
          <p:cNvPr id="127" name="Google Shape;127;p9"/>
          <p:cNvSpPr/>
          <p:nvPr/>
        </p:nvSpPr>
        <p:spPr>
          <a:xfrm rot="10800000">
            <a:off x="609600" y="1891740"/>
            <a:ext cx="312420" cy="155028"/>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8" name="Google Shape;128;p9"/>
          <p:cNvSpPr/>
          <p:nvPr/>
        </p:nvSpPr>
        <p:spPr>
          <a:xfrm rot="10800000">
            <a:off x="3383988" y="1891740"/>
            <a:ext cx="312420" cy="155028"/>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9" name="Google Shape;129;p9"/>
          <p:cNvSpPr/>
          <p:nvPr/>
        </p:nvSpPr>
        <p:spPr>
          <a:xfrm rot="10800000">
            <a:off x="6151768" y="1891740"/>
            <a:ext cx="312420" cy="155028"/>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pic>
        <p:nvPicPr>
          <p:cNvPr descr="A group of people sitting at a table&#10;&#10;Description automatically generated" id="135" name="Google Shape;135;p10"/>
          <p:cNvPicPr preferRelativeResize="0"/>
          <p:nvPr/>
        </p:nvPicPr>
        <p:blipFill rotWithShape="1">
          <a:blip r:embed="rId3">
            <a:alphaModFix/>
          </a:blip>
          <a:srcRect b="18380" l="53910" r="15864" t="0"/>
          <a:stretch/>
        </p:blipFill>
        <p:spPr>
          <a:xfrm>
            <a:off x="7529759" y="0"/>
            <a:ext cx="4052641" cy="5994401"/>
          </a:xfrm>
          <a:prstGeom prst="rect">
            <a:avLst/>
          </a:prstGeom>
          <a:noFill/>
          <a:ln>
            <a:noFill/>
          </a:ln>
        </p:spPr>
      </p:pic>
      <p:sp>
        <p:nvSpPr>
          <p:cNvPr id="136" name="Google Shape;136;p10"/>
          <p:cNvSpPr txBox="1"/>
          <p:nvPr>
            <p:ph type="title"/>
          </p:nvPr>
        </p:nvSpPr>
        <p:spPr>
          <a:xfrm>
            <a:off x="609600" y="365126"/>
            <a:ext cx="10972800" cy="775612"/>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dk1"/>
              </a:buClr>
              <a:buSzPts val="3600"/>
              <a:buFont typeface="Calibri"/>
              <a:buNone/>
            </a:pPr>
            <a:r>
              <a:rPr lang="en-US"/>
              <a:t> Data Finding</a:t>
            </a:r>
            <a:endParaRPr/>
          </a:p>
        </p:txBody>
      </p:sp>
      <p:sp>
        <p:nvSpPr>
          <p:cNvPr id="137" name="Google Shape;137;p10"/>
          <p:cNvSpPr txBox="1"/>
          <p:nvPr>
            <p:ph idx="12" type="sldNum"/>
          </p:nvPr>
        </p:nvSpPr>
        <p:spPr>
          <a:xfrm>
            <a:off x="11658612" y="6369817"/>
            <a:ext cx="367408" cy="276999"/>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
        <p:nvSpPr>
          <p:cNvPr id="138" name="Google Shape;138;p10"/>
          <p:cNvSpPr/>
          <p:nvPr/>
        </p:nvSpPr>
        <p:spPr>
          <a:xfrm>
            <a:off x="7529759" y="1"/>
            <a:ext cx="4052641" cy="5994400"/>
          </a:xfrm>
          <a:prstGeom prst="rect">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9" name="Google Shape;139;p10"/>
          <p:cNvSpPr/>
          <p:nvPr/>
        </p:nvSpPr>
        <p:spPr>
          <a:xfrm rot="10800000">
            <a:off x="0" y="6184228"/>
            <a:ext cx="1952448" cy="673772"/>
          </a:xfrm>
          <a:custGeom>
            <a:rect b="b" l="l" r="r" t="t"/>
            <a:pathLst>
              <a:path extrusionOk="0" h="1207779" w="3499887">
                <a:moveTo>
                  <a:pt x="20077" y="0"/>
                </a:moveTo>
                <a:lnTo>
                  <a:pt x="3499887" y="4553"/>
                </a:lnTo>
                <a:lnTo>
                  <a:pt x="3499887" y="1130405"/>
                </a:lnTo>
                <a:cubicBezTo>
                  <a:pt x="3499588" y="1433772"/>
                  <a:pt x="3468504" y="745115"/>
                  <a:pt x="2205570" y="775263"/>
                </a:cubicBezTo>
                <a:cubicBezTo>
                  <a:pt x="942636" y="805411"/>
                  <a:pt x="-163771" y="183848"/>
                  <a:pt x="20077" y="0"/>
                </a:cubicBezTo>
                <a:close/>
              </a:path>
            </a:pathLst>
          </a:cu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0" name="Google Shape;140;p10"/>
          <p:cNvSpPr/>
          <p:nvPr/>
        </p:nvSpPr>
        <p:spPr>
          <a:xfrm>
            <a:off x="-25499" y="1891740"/>
            <a:ext cx="9231000" cy="35415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1" name="Google Shape;141;p10"/>
          <p:cNvSpPr txBox="1"/>
          <p:nvPr/>
        </p:nvSpPr>
        <p:spPr>
          <a:xfrm>
            <a:off x="241600" y="1957588"/>
            <a:ext cx="8322300" cy="32160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b="1" lang="en-US" sz="2000">
                <a:solidFill>
                  <a:schemeClr val="dk1"/>
                </a:solidFill>
                <a:latin typeface="Calibri"/>
                <a:ea typeface="Calibri"/>
                <a:cs typeface="Calibri"/>
                <a:sym typeface="Calibri"/>
              </a:rPr>
              <a:t>Correlation</a:t>
            </a:r>
            <a:endParaRPr b="1" sz="2000">
              <a:solidFill>
                <a:schemeClr val="dk1"/>
              </a:solidFill>
              <a:latin typeface="Calibri"/>
              <a:ea typeface="Calibri"/>
              <a:cs typeface="Calibri"/>
              <a:sym typeface="Calibri"/>
            </a:endParaRPr>
          </a:p>
          <a:p>
            <a:pPr indent="-355600" lvl="0" marL="457200" marR="0" rtl="0" algn="l">
              <a:spcBef>
                <a:spcPts val="0"/>
              </a:spcBef>
              <a:spcAft>
                <a:spcPts val="0"/>
              </a:spcAft>
              <a:buClr>
                <a:schemeClr val="dk1"/>
              </a:buClr>
              <a:buSzPts val="2000"/>
              <a:buFont typeface="Calibri"/>
              <a:buChar char="-"/>
            </a:pPr>
            <a:r>
              <a:rPr b="1" lang="en-US" sz="2000">
                <a:solidFill>
                  <a:schemeClr val="dk1"/>
                </a:solidFill>
                <a:latin typeface="Calibri"/>
                <a:ea typeface="Calibri"/>
                <a:cs typeface="Calibri"/>
                <a:sym typeface="Calibri"/>
              </a:rPr>
              <a:t>Most are weak correlations</a:t>
            </a:r>
            <a:endParaRPr b="1" sz="2000">
              <a:solidFill>
                <a:schemeClr val="dk1"/>
              </a:solidFill>
              <a:latin typeface="Calibri"/>
              <a:ea typeface="Calibri"/>
              <a:cs typeface="Calibri"/>
              <a:sym typeface="Calibri"/>
            </a:endParaRPr>
          </a:p>
          <a:p>
            <a:pPr indent="-355600" lvl="0" marL="457200" marR="0" rtl="0" algn="l">
              <a:spcBef>
                <a:spcPts val="0"/>
              </a:spcBef>
              <a:spcAft>
                <a:spcPts val="0"/>
              </a:spcAft>
              <a:buClr>
                <a:schemeClr val="dk1"/>
              </a:buClr>
              <a:buSzPts val="2000"/>
              <a:buFont typeface="Calibri"/>
              <a:buChar char="-"/>
            </a:pPr>
            <a:r>
              <a:rPr b="1" lang="en-US" sz="2000">
                <a:solidFill>
                  <a:schemeClr val="dk1"/>
                </a:solidFill>
                <a:latin typeface="Calibri"/>
                <a:ea typeface="Calibri"/>
                <a:cs typeface="Calibri"/>
                <a:sym typeface="Calibri"/>
              </a:rPr>
              <a:t>Candidates attributes are </a:t>
            </a:r>
            <a:endParaRPr b="1" sz="2000">
              <a:solidFill>
                <a:schemeClr val="dk1"/>
              </a:solidFill>
              <a:latin typeface="Calibri"/>
              <a:ea typeface="Calibri"/>
              <a:cs typeface="Calibri"/>
              <a:sym typeface="Calibri"/>
            </a:endParaRPr>
          </a:p>
          <a:p>
            <a:pPr indent="0" lvl="0" marL="457200" marR="0" rtl="0" algn="l">
              <a:spcBef>
                <a:spcPts val="0"/>
              </a:spcBef>
              <a:spcAft>
                <a:spcPts val="0"/>
              </a:spcAft>
              <a:buNone/>
            </a:pPr>
            <a:r>
              <a:rPr b="1" lang="en-US" sz="2000">
                <a:solidFill>
                  <a:schemeClr val="dk1"/>
                </a:solidFill>
                <a:latin typeface="Calibri"/>
                <a:ea typeface="Calibri"/>
                <a:cs typeface="Calibri"/>
                <a:sym typeface="Calibri"/>
              </a:rPr>
              <a:t>1) Contract_status</a:t>
            </a:r>
            <a:endParaRPr b="1" sz="2000">
              <a:solidFill>
                <a:schemeClr val="dk1"/>
              </a:solidFill>
              <a:latin typeface="Calibri"/>
              <a:ea typeface="Calibri"/>
              <a:cs typeface="Calibri"/>
              <a:sym typeface="Calibri"/>
            </a:endParaRPr>
          </a:p>
          <a:p>
            <a:pPr indent="0" lvl="0" marL="457200" marR="0" rtl="0" algn="l">
              <a:spcBef>
                <a:spcPts val="0"/>
              </a:spcBef>
              <a:spcAft>
                <a:spcPts val="0"/>
              </a:spcAft>
              <a:buNone/>
            </a:pPr>
            <a:r>
              <a:rPr b="1" lang="en-US" sz="2000">
                <a:solidFill>
                  <a:schemeClr val="dk1"/>
                </a:solidFill>
                <a:latin typeface="Calibri"/>
                <a:ea typeface="Calibri"/>
                <a:cs typeface="Calibri"/>
                <a:sym typeface="Calibri"/>
              </a:rPr>
              <a:t>2) Number_competitors</a:t>
            </a:r>
            <a:endParaRPr b="1" sz="2000">
              <a:solidFill>
                <a:schemeClr val="dk1"/>
              </a:solidFill>
              <a:latin typeface="Calibri"/>
              <a:ea typeface="Calibri"/>
              <a:cs typeface="Calibri"/>
              <a:sym typeface="Calibri"/>
            </a:endParaRPr>
          </a:p>
          <a:p>
            <a:pPr indent="0" lvl="0" marL="457200" marR="0" rtl="0" algn="l">
              <a:spcBef>
                <a:spcPts val="0"/>
              </a:spcBef>
              <a:spcAft>
                <a:spcPts val="0"/>
              </a:spcAft>
              <a:buNone/>
            </a:pPr>
            <a:r>
              <a:rPr b="1" lang="en-US" sz="2000">
                <a:solidFill>
                  <a:schemeClr val="dk1"/>
                </a:solidFill>
                <a:latin typeface="Calibri"/>
                <a:ea typeface="Calibri"/>
                <a:cs typeface="Calibri"/>
                <a:sym typeface="Calibri"/>
              </a:rPr>
              <a:t>3) Monthly_units</a:t>
            </a:r>
            <a:endParaRPr b="1" sz="2000">
              <a:solidFill>
                <a:schemeClr val="dk1"/>
              </a:solidFill>
              <a:latin typeface="Calibri"/>
              <a:ea typeface="Calibri"/>
              <a:cs typeface="Calibri"/>
              <a:sym typeface="Calibri"/>
            </a:endParaRPr>
          </a:p>
          <a:p>
            <a:pPr indent="0" lvl="0" marL="457200" marR="0" rtl="0" algn="l">
              <a:spcBef>
                <a:spcPts val="0"/>
              </a:spcBef>
              <a:spcAft>
                <a:spcPts val="0"/>
              </a:spcAft>
              <a:buNone/>
            </a:pPr>
            <a:r>
              <a:rPr b="1" lang="en-US" sz="2000">
                <a:solidFill>
                  <a:schemeClr val="dk1"/>
                </a:solidFill>
                <a:latin typeface="Calibri"/>
                <a:ea typeface="Calibri"/>
                <a:cs typeface="Calibri"/>
                <a:sym typeface="Calibri"/>
              </a:rPr>
              <a:t>4) bid_date</a:t>
            </a:r>
            <a:endParaRPr b="1" sz="2000">
              <a:solidFill>
                <a:schemeClr val="dk1"/>
              </a:solidFill>
              <a:latin typeface="Calibri"/>
              <a:ea typeface="Calibri"/>
              <a:cs typeface="Calibri"/>
              <a:sym typeface="Calibri"/>
            </a:endParaRPr>
          </a:p>
          <a:p>
            <a:pPr indent="0" lvl="0" marL="457200" marR="0" rtl="0" algn="l">
              <a:spcBef>
                <a:spcPts val="0"/>
              </a:spcBef>
              <a:spcAft>
                <a:spcPts val="0"/>
              </a:spcAft>
              <a:buNone/>
            </a:pPr>
            <a:r>
              <a:rPr b="1" lang="en-US" sz="2000">
                <a:solidFill>
                  <a:schemeClr val="dk1"/>
                </a:solidFill>
                <a:latin typeface="Calibri"/>
                <a:ea typeface="Calibri"/>
                <a:cs typeface="Calibri"/>
                <a:sym typeface="Calibri"/>
              </a:rPr>
              <a:t>5) Market_share</a:t>
            </a:r>
            <a:endParaRPr b="1" sz="2000">
              <a:solidFill>
                <a:schemeClr val="dk1"/>
              </a:solidFill>
              <a:latin typeface="Calibri"/>
              <a:ea typeface="Calibri"/>
              <a:cs typeface="Calibri"/>
              <a:sym typeface="Calibri"/>
            </a:endParaRPr>
          </a:p>
          <a:p>
            <a:pPr indent="0" lvl="0" marL="457200" marR="0" rtl="0" algn="l">
              <a:spcBef>
                <a:spcPts val="0"/>
              </a:spcBef>
              <a:spcAft>
                <a:spcPts val="0"/>
              </a:spcAft>
              <a:buNone/>
            </a:pPr>
            <a:r>
              <a:rPr b="1" lang="en-US" sz="2000">
                <a:solidFill>
                  <a:schemeClr val="dk1"/>
                </a:solidFill>
                <a:latin typeface="Calibri"/>
                <a:ea typeface="Calibri"/>
                <a:cs typeface="Calibri"/>
                <a:sym typeface="Calibri"/>
              </a:rPr>
              <a:t>6)Fts rate</a:t>
            </a:r>
            <a:endParaRPr b="1" sz="2000">
              <a:solidFill>
                <a:schemeClr val="dk1"/>
              </a:solidFill>
              <a:latin typeface="Calibri"/>
              <a:ea typeface="Calibri"/>
              <a:cs typeface="Calibri"/>
              <a:sym typeface="Calibri"/>
            </a:endParaRPr>
          </a:p>
          <a:p>
            <a:pPr indent="0" lvl="0" marL="457200" marR="0" rtl="0" algn="l">
              <a:spcBef>
                <a:spcPts val="0"/>
              </a:spcBef>
              <a:spcAft>
                <a:spcPts val="0"/>
              </a:spcAft>
              <a:buNone/>
            </a:pPr>
            <a:r>
              <a:rPr b="1" lang="en-US" sz="2000">
                <a:solidFill>
                  <a:schemeClr val="dk1"/>
                </a:solidFill>
                <a:latin typeface="Calibri"/>
                <a:ea typeface="Calibri"/>
                <a:cs typeface="Calibri"/>
                <a:sym typeface="Calibri"/>
              </a:rPr>
              <a:t>7) forecast_sum</a:t>
            </a:r>
            <a:endParaRPr b="1" sz="2000">
              <a:solidFill>
                <a:schemeClr val="dk1"/>
              </a:solidFill>
              <a:latin typeface="Calibri"/>
              <a:ea typeface="Calibri"/>
              <a:cs typeface="Calibri"/>
              <a:sym typeface="Calibri"/>
            </a:endParaRPr>
          </a:p>
          <a:p>
            <a:pPr indent="0" lvl="0" marL="457200" marR="0" rtl="0" algn="l">
              <a:spcBef>
                <a:spcPts val="0"/>
              </a:spcBef>
              <a:spcAft>
                <a:spcPts val="0"/>
              </a:spcAft>
              <a:buNone/>
            </a:pPr>
            <a:r>
              <a:rPr b="1" lang="en-US" sz="2000">
                <a:solidFill>
                  <a:schemeClr val="dk1"/>
                </a:solidFill>
                <a:latin typeface="Calibri"/>
                <a:ea typeface="Calibri"/>
                <a:cs typeface="Calibri"/>
                <a:sym typeface="Calibri"/>
              </a:rPr>
              <a:t>8) Market share </a:t>
            </a:r>
            <a:endParaRPr b="1" sz="2000">
              <a:solidFill>
                <a:schemeClr val="dk1"/>
              </a:solidFill>
              <a:latin typeface="Calibri"/>
              <a:ea typeface="Calibri"/>
              <a:cs typeface="Calibri"/>
              <a:sym typeface="Calibri"/>
            </a:endParaRPr>
          </a:p>
          <a:p>
            <a:pPr indent="0" lvl="0" marL="457200" marR="0" rtl="0" algn="l">
              <a:spcBef>
                <a:spcPts val="0"/>
              </a:spcBef>
              <a:spcAft>
                <a:spcPts val="0"/>
              </a:spcAft>
              <a:buNone/>
            </a:pPr>
            <a:r>
              <a:t/>
            </a:r>
            <a:endParaRPr b="1" sz="2000">
              <a:solidFill>
                <a:schemeClr val="dk1"/>
              </a:solidFill>
              <a:latin typeface="Calibri"/>
              <a:ea typeface="Calibri"/>
              <a:cs typeface="Calibri"/>
              <a:sym typeface="Calibri"/>
            </a:endParaRPr>
          </a:p>
          <a:p>
            <a:pPr indent="0" lvl="0" marL="457200" marR="0" rtl="0" algn="l">
              <a:spcBef>
                <a:spcPts val="0"/>
              </a:spcBef>
              <a:spcAft>
                <a:spcPts val="0"/>
              </a:spcAft>
              <a:buNone/>
            </a:pPr>
            <a:r>
              <a:t/>
            </a:r>
            <a:endParaRPr b="1" sz="2000">
              <a:solidFill>
                <a:schemeClr val="dk1"/>
              </a:solidFill>
              <a:latin typeface="Calibri"/>
              <a:ea typeface="Calibri"/>
              <a:cs typeface="Calibri"/>
              <a:sym typeface="Calibri"/>
            </a:endParaRPr>
          </a:p>
        </p:txBody>
      </p:sp>
      <p:sp>
        <p:nvSpPr>
          <p:cNvPr id="142" name="Google Shape;142;p10"/>
          <p:cNvSpPr txBox="1"/>
          <p:nvPr/>
        </p:nvSpPr>
        <p:spPr>
          <a:xfrm>
            <a:off x="3281962" y="2217743"/>
            <a:ext cx="2412000" cy="3078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1600">
                <a:solidFill>
                  <a:schemeClr val="dk1"/>
                </a:solidFill>
                <a:latin typeface="Calibri"/>
                <a:ea typeface="Calibri"/>
                <a:cs typeface="Calibri"/>
                <a:sym typeface="Calibri"/>
              </a:rPr>
              <a:t> </a:t>
            </a:r>
            <a:endParaRPr sz="1600">
              <a:solidFill>
                <a:schemeClr val="dk1"/>
              </a:solidFill>
              <a:latin typeface="Calibri"/>
              <a:ea typeface="Calibri"/>
              <a:cs typeface="Calibri"/>
              <a:sym typeface="Calibri"/>
            </a:endParaRPr>
          </a:p>
        </p:txBody>
      </p:sp>
      <p:sp>
        <p:nvSpPr>
          <p:cNvPr id="143" name="Google Shape;143;p10"/>
          <p:cNvSpPr txBox="1"/>
          <p:nvPr/>
        </p:nvSpPr>
        <p:spPr>
          <a:xfrm>
            <a:off x="6151768" y="3350143"/>
            <a:ext cx="2412129" cy="430887"/>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 </a:t>
            </a:r>
            <a:endParaRPr sz="1400">
              <a:solidFill>
                <a:schemeClr val="dk1"/>
              </a:solidFill>
              <a:latin typeface="Calibri"/>
              <a:ea typeface="Calibri"/>
              <a:cs typeface="Calibri"/>
              <a:sym typeface="Calibri"/>
            </a:endParaRPr>
          </a:p>
        </p:txBody>
      </p:sp>
      <p:sp>
        <p:nvSpPr>
          <p:cNvPr id="144" name="Google Shape;144;p10"/>
          <p:cNvSpPr/>
          <p:nvPr/>
        </p:nvSpPr>
        <p:spPr>
          <a:xfrm rot="10800000">
            <a:off x="609600" y="1891740"/>
            <a:ext cx="312420" cy="155028"/>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5" name="Google Shape;145;p10"/>
          <p:cNvSpPr/>
          <p:nvPr/>
        </p:nvSpPr>
        <p:spPr>
          <a:xfrm rot="10800000">
            <a:off x="3383988" y="1891740"/>
            <a:ext cx="312420" cy="155028"/>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6" name="Google Shape;146;p10"/>
          <p:cNvSpPr/>
          <p:nvPr/>
        </p:nvSpPr>
        <p:spPr>
          <a:xfrm rot="10800000">
            <a:off x="6151768" y="1891740"/>
            <a:ext cx="312420" cy="155028"/>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47" name="Google Shape;147;p10"/>
          <p:cNvPicPr preferRelativeResize="0"/>
          <p:nvPr/>
        </p:nvPicPr>
        <p:blipFill>
          <a:blip r:embed="rId4">
            <a:alphaModFix/>
          </a:blip>
          <a:stretch>
            <a:fillRect/>
          </a:stretch>
        </p:blipFill>
        <p:spPr>
          <a:xfrm>
            <a:off x="6614775" y="777225"/>
            <a:ext cx="4667250" cy="50101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pic>
        <p:nvPicPr>
          <p:cNvPr descr="A group of people sitting at a table&#10;&#10;Description automatically generated" id="153" name="Google Shape;153;p11"/>
          <p:cNvPicPr preferRelativeResize="0"/>
          <p:nvPr/>
        </p:nvPicPr>
        <p:blipFill rotWithShape="1">
          <a:blip r:embed="rId3">
            <a:alphaModFix/>
          </a:blip>
          <a:srcRect b="18380" l="53909" r="15865" t="0"/>
          <a:stretch/>
        </p:blipFill>
        <p:spPr>
          <a:xfrm>
            <a:off x="7529759" y="0"/>
            <a:ext cx="4052642" cy="5994401"/>
          </a:xfrm>
          <a:prstGeom prst="rect">
            <a:avLst/>
          </a:prstGeom>
          <a:noFill/>
          <a:ln>
            <a:noFill/>
          </a:ln>
        </p:spPr>
      </p:pic>
      <p:sp>
        <p:nvSpPr>
          <p:cNvPr id="154" name="Google Shape;154;p11"/>
          <p:cNvSpPr txBox="1"/>
          <p:nvPr>
            <p:ph type="title"/>
          </p:nvPr>
        </p:nvSpPr>
        <p:spPr>
          <a:xfrm>
            <a:off x="609600" y="365126"/>
            <a:ext cx="10972800" cy="775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dk1"/>
              </a:buClr>
              <a:buSzPts val="3600"/>
              <a:buFont typeface="Calibri"/>
              <a:buNone/>
            </a:pPr>
            <a:r>
              <a:rPr lang="en-US"/>
              <a:t> Logistic Regression </a:t>
            </a:r>
            <a:endParaRPr/>
          </a:p>
        </p:txBody>
      </p:sp>
      <p:sp>
        <p:nvSpPr>
          <p:cNvPr id="155" name="Google Shape;155;p11"/>
          <p:cNvSpPr txBox="1"/>
          <p:nvPr>
            <p:ph idx="12" type="sldNum"/>
          </p:nvPr>
        </p:nvSpPr>
        <p:spPr>
          <a:xfrm>
            <a:off x="11658612" y="6369817"/>
            <a:ext cx="367500" cy="2769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
        <p:nvSpPr>
          <p:cNvPr id="156" name="Google Shape;156;p11"/>
          <p:cNvSpPr/>
          <p:nvPr/>
        </p:nvSpPr>
        <p:spPr>
          <a:xfrm>
            <a:off x="7529759" y="1"/>
            <a:ext cx="4052700" cy="5994300"/>
          </a:xfrm>
          <a:prstGeom prst="rect">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800">
              <a:solidFill>
                <a:schemeClr val="lt1"/>
              </a:solidFill>
              <a:latin typeface="Calibri"/>
              <a:ea typeface="Calibri"/>
              <a:cs typeface="Calibri"/>
              <a:sym typeface="Calibri"/>
            </a:endParaRPr>
          </a:p>
        </p:txBody>
      </p:sp>
      <p:sp>
        <p:nvSpPr>
          <p:cNvPr id="157" name="Google Shape;157;p11"/>
          <p:cNvSpPr/>
          <p:nvPr/>
        </p:nvSpPr>
        <p:spPr>
          <a:xfrm rot="10800000">
            <a:off x="1261" y="6184663"/>
            <a:ext cx="1951187" cy="673337"/>
          </a:xfrm>
          <a:custGeom>
            <a:rect b="b" l="l" r="r" t="t"/>
            <a:pathLst>
              <a:path extrusionOk="0" h="1207779" w="3499887">
                <a:moveTo>
                  <a:pt x="20077" y="0"/>
                </a:moveTo>
                <a:lnTo>
                  <a:pt x="3499887" y="4553"/>
                </a:lnTo>
                <a:lnTo>
                  <a:pt x="3499887" y="1130405"/>
                </a:lnTo>
                <a:cubicBezTo>
                  <a:pt x="3499588" y="1433772"/>
                  <a:pt x="3468504" y="745115"/>
                  <a:pt x="2205570" y="775263"/>
                </a:cubicBezTo>
                <a:cubicBezTo>
                  <a:pt x="942636" y="805411"/>
                  <a:pt x="-163771" y="183848"/>
                  <a:pt x="20077" y="0"/>
                </a:cubicBezTo>
                <a:close/>
              </a:path>
            </a:pathLst>
          </a:cu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8" name="Google Shape;158;p11"/>
          <p:cNvSpPr/>
          <p:nvPr/>
        </p:nvSpPr>
        <p:spPr>
          <a:xfrm>
            <a:off x="19464" y="1969253"/>
            <a:ext cx="9231000" cy="35415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9" name="Google Shape;159;p11"/>
          <p:cNvSpPr txBox="1"/>
          <p:nvPr/>
        </p:nvSpPr>
        <p:spPr>
          <a:xfrm>
            <a:off x="420072" y="2256006"/>
            <a:ext cx="2412000" cy="6156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a:p>
          <a:p>
            <a:pPr indent="-215900" lvl="0" marL="342900" marR="0" rtl="0" algn="l">
              <a:spcBef>
                <a:spcPts val="0"/>
              </a:spcBef>
              <a:spcAft>
                <a:spcPts val="0"/>
              </a:spcAft>
              <a:buClr>
                <a:schemeClr val="dk1"/>
              </a:buClr>
              <a:buSzPts val="2000"/>
              <a:buFont typeface="Noto Sans Symbols"/>
              <a:buNone/>
            </a:pPr>
            <a:r>
              <a:t/>
            </a:r>
            <a:endParaRPr b="1" sz="2000">
              <a:solidFill>
                <a:schemeClr val="dk1"/>
              </a:solidFill>
              <a:latin typeface="Calibri"/>
              <a:ea typeface="Calibri"/>
              <a:cs typeface="Calibri"/>
              <a:sym typeface="Calibri"/>
            </a:endParaRPr>
          </a:p>
        </p:txBody>
      </p:sp>
      <p:sp>
        <p:nvSpPr>
          <p:cNvPr id="160" name="Google Shape;160;p11"/>
          <p:cNvSpPr txBox="1"/>
          <p:nvPr/>
        </p:nvSpPr>
        <p:spPr>
          <a:xfrm>
            <a:off x="5475487" y="2255993"/>
            <a:ext cx="2412000" cy="3078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 </a:t>
            </a:r>
            <a:r>
              <a:rPr lang="en-US" sz="1600">
                <a:solidFill>
                  <a:schemeClr val="dk1"/>
                </a:solidFill>
                <a:latin typeface="Calibri"/>
                <a:ea typeface="Calibri"/>
                <a:cs typeface="Calibri"/>
                <a:sym typeface="Calibri"/>
              </a:rPr>
              <a:t> </a:t>
            </a:r>
            <a:endParaRPr sz="1600">
              <a:solidFill>
                <a:schemeClr val="dk1"/>
              </a:solidFill>
              <a:latin typeface="Calibri"/>
              <a:ea typeface="Calibri"/>
              <a:cs typeface="Calibri"/>
              <a:sym typeface="Calibri"/>
            </a:endParaRPr>
          </a:p>
        </p:txBody>
      </p:sp>
      <p:sp>
        <p:nvSpPr>
          <p:cNvPr id="161" name="Google Shape;161;p11"/>
          <p:cNvSpPr txBox="1"/>
          <p:nvPr/>
        </p:nvSpPr>
        <p:spPr>
          <a:xfrm>
            <a:off x="6151768" y="3350143"/>
            <a:ext cx="2412000" cy="4308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 </a:t>
            </a:r>
            <a:endParaRPr sz="1400">
              <a:solidFill>
                <a:schemeClr val="dk1"/>
              </a:solidFill>
              <a:latin typeface="Calibri"/>
              <a:ea typeface="Calibri"/>
              <a:cs typeface="Calibri"/>
              <a:sym typeface="Calibri"/>
            </a:endParaRPr>
          </a:p>
        </p:txBody>
      </p:sp>
      <p:sp>
        <p:nvSpPr>
          <p:cNvPr id="162" name="Google Shape;162;p11"/>
          <p:cNvSpPr/>
          <p:nvPr/>
        </p:nvSpPr>
        <p:spPr>
          <a:xfrm rot="10800000">
            <a:off x="609720" y="1891668"/>
            <a:ext cx="312300" cy="155100"/>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63" name="Google Shape;163;p11"/>
          <p:cNvSpPr/>
          <p:nvPr/>
        </p:nvSpPr>
        <p:spPr>
          <a:xfrm rot="10800000">
            <a:off x="3384108" y="1891668"/>
            <a:ext cx="312300" cy="155100"/>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64" name="Google Shape;164;p11"/>
          <p:cNvSpPr/>
          <p:nvPr/>
        </p:nvSpPr>
        <p:spPr>
          <a:xfrm rot="10800000">
            <a:off x="6151888" y="1891668"/>
            <a:ext cx="312300" cy="155100"/>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65" name="Google Shape;165;p11"/>
          <p:cNvPicPr preferRelativeResize="0"/>
          <p:nvPr/>
        </p:nvPicPr>
        <p:blipFill>
          <a:blip r:embed="rId4">
            <a:alphaModFix/>
          </a:blip>
          <a:stretch>
            <a:fillRect/>
          </a:stretch>
        </p:blipFill>
        <p:spPr>
          <a:xfrm>
            <a:off x="85725" y="1285875"/>
            <a:ext cx="12020550" cy="4286250"/>
          </a:xfrm>
          <a:prstGeom prst="rect">
            <a:avLst/>
          </a:prstGeom>
          <a:noFill/>
          <a:ln>
            <a:noFill/>
          </a:ln>
        </p:spPr>
      </p:pic>
      <p:sp>
        <p:nvSpPr>
          <p:cNvPr id="166" name="Google Shape;166;p11"/>
          <p:cNvSpPr txBox="1"/>
          <p:nvPr/>
        </p:nvSpPr>
        <p:spPr>
          <a:xfrm>
            <a:off x="1081875" y="5572125"/>
            <a:ext cx="9784500" cy="114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latin typeface="Calibri"/>
                <a:ea typeface="Calibri"/>
                <a:cs typeface="Calibri"/>
                <a:sym typeface="Calibri"/>
              </a:rPr>
              <a:t> </a:t>
            </a:r>
            <a:endParaRPr sz="2400">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pic>
        <p:nvPicPr>
          <p:cNvPr descr="A group of people sitting at a table&#10;&#10;Description automatically generated" id="172" name="Google Shape;172;p12"/>
          <p:cNvPicPr preferRelativeResize="0"/>
          <p:nvPr/>
        </p:nvPicPr>
        <p:blipFill rotWithShape="1">
          <a:blip r:embed="rId3">
            <a:alphaModFix/>
          </a:blip>
          <a:srcRect b="18380" l="53909" r="15865" t="0"/>
          <a:stretch/>
        </p:blipFill>
        <p:spPr>
          <a:xfrm>
            <a:off x="7529759" y="0"/>
            <a:ext cx="4052642" cy="5994401"/>
          </a:xfrm>
          <a:prstGeom prst="rect">
            <a:avLst/>
          </a:prstGeom>
          <a:noFill/>
          <a:ln>
            <a:noFill/>
          </a:ln>
        </p:spPr>
      </p:pic>
      <p:sp>
        <p:nvSpPr>
          <p:cNvPr id="173" name="Google Shape;173;p12"/>
          <p:cNvSpPr txBox="1"/>
          <p:nvPr>
            <p:ph type="title"/>
          </p:nvPr>
        </p:nvSpPr>
        <p:spPr>
          <a:xfrm>
            <a:off x="609600" y="92576"/>
            <a:ext cx="10972800" cy="7755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Clr>
                <a:schemeClr val="dk1"/>
              </a:buClr>
              <a:buSzPts val="3600"/>
              <a:buFont typeface="Calibri"/>
              <a:buNone/>
            </a:pPr>
            <a:r>
              <a:rPr lang="en-US"/>
              <a:t> Logistic Regression (ANOVA) </a:t>
            </a:r>
            <a:endParaRPr/>
          </a:p>
        </p:txBody>
      </p:sp>
      <p:sp>
        <p:nvSpPr>
          <p:cNvPr id="174" name="Google Shape;174;p12"/>
          <p:cNvSpPr txBox="1"/>
          <p:nvPr>
            <p:ph idx="12" type="sldNum"/>
          </p:nvPr>
        </p:nvSpPr>
        <p:spPr>
          <a:xfrm>
            <a:off x="11658612" y="6369817"/>
            <a:ext cx="367500" cy="2769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
        <p:nvSpPr>
          <p:cNvPr id="175" name="Google Shape;175;p12"/>
          <p:cNvSpPr/>
          <p:nvPr/>
        </p:nvSpPr>
        <p:spPr>
          <a:xfrm>
            <a:off x="7529759" y="1"/>
            <a:ext cx="4052700" cy="5994300"/>
          </a:xfrm>
          <a:prstGeom prst="rect">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1800">
              <a:solidFill>
                <a:schemeClr val="lt1"/>
              </a:solidFill>
              <a:latin typeface="Calibri"/>
              <a:ea typeface="Calibri"/>
              <a:cs typeface="Calibri"/>
              <a:sym typeface="Calibri"/>
            </a:endParaRPr>
          </a:p>
        </p:txBody>
      </p:sp>
      <p:sp>
        <p:nvSpPr>
          <p:cNvPr id="176" name="Google Shape;176;p12"/>
          <p:cNvSpPr/>
          <p:nvPr/>
        </p:nvSpPr>
        <p:spPr>
          <a:xfrm rot="10800000">
            <a:off x="1261" y="6184663"/>
            <a:ext cx="1951187" cy="673337"/>
          </a:xfrm>
          <a:custGeom>
            <a:rect b="b" l="l" r="r" t="t"/>
            <a:pathLst>
              <a:path extrusionOk="0" h="1207779" w="3499887">
                <a:moveTo>
                  <a:pt x="20077" y="0"/>
                </a:moveTo>
                <a:lnTo>
                  <a:pt x="3499887" y="4553"/>
                </a:lnTo>
                <a:lnTo>
                  <a:pt x="3499887" y="1130405"/>
                </a:lnTo>
                <a:cubicBezTo>
                  <a:pt x="3499588" y="1433772"/>
                  <a:pt x="3468504" y="745115"/>
                  <a:pt x="2205570" y="775263"/>
                </a:cubicBezTo>
                <a:cubicBezTo>
                  <a:pt x="942636" y="805411"/>
                  <a:pt x="-163771" y="183848"/>
                  <a:pt x="20077" y="0"/>
                </a:cubicBezTo>
                <a:close/>
              </a:path>
            </a:pathLst>
          </a:cu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7" name="Google Shape;177;p12"/>
          <p:cNvSpPr/>
          <p:nvPr/>
        </p:nvSpPr>
        <p:spPr>
          <a:xfrm>
            <a:off x="19464" y="1969253"/>
            <a:ext cx="9231000" cy="35415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8" name="Google Shape;178;p12"/>
          <p:cNvSpPr txBox="1"/>
          <p:nvPr/>
        </p:nvSpPr>
        <p:spPr>
          <a:xfrm>
            <a:off x="420072" y="2256006"/>
            <a:ext cx="2412000" cy="6156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a:p>
          <a:p>
            <a:pPr indent="-215900" lvl="0" marL="342900" marR="0" rtl="0" algn="l">
              <a:spcBef>
                <a:spcPts val="0"/>
              </a:spcBef>
              <a:spcAft>
                <a:spcPts val="0"/>
              </a:spcAft>
              <a:buClr>
                <a:schemeClr val="dk1"/>
              </a:buClr>
              <a:buSzPts val="2000"/>
              <a:buFont typeface="Noto Sans Symbols"/>
              <a:buNone/>
            </a:pPr>
            <a:r>
              <a:t/>
            </a:r>
            <a:endParaRPr b="1" sz="2000">
              <a:solidFill>
                <a:schemeClr val="dk1"/>
              </a:solidFill>
              <a:latin typeface="Calibri"/>
              <a:ea typeface="Calibri"/>
              <a:cs typeface="Calibri"/>
              <a:sym typeface="Calibri"/>
            </a:endParaRPr>
          </a:p>
        </p:txBody>
      </p:sp>
      <p:sp>
        <p:nvSpPr>
          <p:cNvPr id="179" name="Google Shape;179;p12"/>
          <p:cNvSpPr txBox="1"/>
          <p:nvPr/>
        </p:nvSpPr>
        <p:spPr>
          <a:xfrm>
            <a:off x="5475487" y="2255993"/>
            <a:ext cx="2412000" cy="3078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b="1" lang="en-US" sz="1600">
                <a:solidFill>
                  <a:schemeClr val="dk1"/>
                </a:solidFill>
                <a:latin typeface="Calibri"/>
                <a:ea typeface="Calibri"/>
                <a:cs typeface="Calibri"/>
                <a:sym typeface="Calibri"/>
              </a:rPr>
              <a:t> </a:t>
            </a:r>
            <a:r>
              <a:rPr lang="en-US" sz="1600">
                <a:solidFill>
                  <a:schemeClr val="dk1"/>
                </a:solidFill>
                <a:latin typeface="Calibri"/>
                <a:ea typeface="Calibri"/>
                <a:cs typeface="Calibri"/>
                <a:sym typeface="Calibri"/>
              </a:rPr>
              <a:t> </a:t>
            </a:r>
            <a:endParaRPr sz="1600">
              <a:solidFill>
                <a:schemeClr val="dk1"/>
              </a:solidFill>
              <a:latin typeface="Calibri"/>
              <a:ea typeface="Calibri"/>
              <a:cs typeface="Calibri"/>
              <a:sym typeface="Calibri"/>
            </a:endParaRPr>
          </a:p>
        </p:txBody>
      </p:sp>
      <p:sp>
        <p:nvSpPr>
          <p:cNvPr id="180" name="Google Shape;180;p12"/>
          <p:cNvSpPr txBox="1"/>
          <p:nvPr/>
        </p:nvSpPr>
        <p:spPr>
          <a:xfrm>
            <a:off x="6151768" y="3350143"/>
            <a:ext cx="2412000" cy="430800"/>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 </a:t>
            </a:r>
            <a:endParaRPr sz="1400">
              <a:solidFill>
                <a:schemeClr val="dk1"/>
              </a:solidFill>
              <a:latin typeface="Calibri"/>
              <a:ea typeface="Calibri"/>
              <a:cs typeface="Calibri"/>
              <a:sym typeface="Calibri"/>
            </a:endParaRPr>
          </a:p>
        </p:txBody>
      </p:sp>
      <p:sp>
        <p:nvSpPr>
          <p:cNvPr id="181" name="Google Shape;181;p12"/>
          <p:cNvSpPr/>
          <p:nvPr/>
        </p:nvSpPr>
        <p:spPr>
          <a:xfrm rot="10800000">
            <a:off x="609720" y="1891668"/>
            <a:ext cx="312300" cy="155100"/>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2" name="Google Shape;182;p12"/>
          <p:cNvSpPr/>
          <p:nvPr/>
        </p:nvSpPr>
        <p:spPr>
          <a:xfrm rot="10800000">
            <a:off x="3384108" y="1891668"/>
            <a:ext cx="312300" cy="155100"/>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3" name="Google Shape;183;p12"/>
          <p:cNvSpPr/>
          <p:nvPr/>
        </p:nvSpPr>
        <p:spPr>
          <a:xfrm rot="10800000">
            <a:off x="6151888" y="1891668"/>
            <a:ext cx="312300" cy="155100"/>
          </a:xfrm>
          <a:prstGeom prst="triangle">
            <a:avLst>
              <a:gd fmla="val 50000" name="adj"/>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4" name="Google Shape;184;p12"/>
          <p:cNvSpPr txBox="1"/>
          <p:nvPr/>
        </p:nvSpPr>
        <p:spPr>
          <a:xfrm>
            <a:off x="9755225" y="868075"/>
            <a:ext cx="2053800" cy="114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latin typeface="Calibri"/>
                <a:ea typeface="Calibri"/>
                <a:cs typeface="Calibri"/>
                <a:sym typeface="Calibri"/>
              </a:rPr>
              <a:t> </a:t>
            </a:r>
            <a:endParaRPr sz="2400">
              <a:latin typeface="Calibri"/>
              <a:ea typeface="Calibri"/>
              <a:cs typeface="Calibri"/>
              <a:sym typeface="Calibri"/>
            </a:endParaRPr>
          </a:p>
        </p:txBody>
      </p:sp>
      <p:pic>
        <p:nvPicPr>
          <p:cNvPr id="185" name="Google Shape;185;p12"/>
          <p:cNvPicPr preferRelativeResize="0"/>
          <p:nvPr/>
        </p:nvPicPr>
        <p:blipFill>
          <a:blip r:embed="rId4">
            <a:alphaModFix/>
          </a:blip>
          <a:stretch>
            <a:fillRect/>
          </a:stretch>
        </p:blipFill>
        <p:spPr>
          <a:xfrm>
            <a:off x="609600" y="868075"/>
            <a:ext cx="8741525" cy="5845550"/>
          </a:xfrm>
          <a:prstGeom prst="rect">
            <a:avLst/>
          </a:prstGeom>
          <a:noFill/>
          <a:ln>
            <a:noFill/>
          </a:ln>
        </p:spPr>
      </p:pic>
      <p:sp>
        <p:nvSpPr>
          <p:cNvPr id="186" name="Google Shape;186;p12"/>
          <p:cNvSpPr txBox="1"/>
          <p:nvPr/>
        </p:nvSpPr>
        <p:spPr>
          <a:xfrm>
            <a:off x="9351125" y="905275"/>
            <a:ext cx="2231400" cy="25236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400">
                <a:latin typeface="Calibri"/>
                <a:ea typeface="Calibri"/>
                <a:cs typeface="Calibri"/>
                <a:sym typeface="Calibri"/>
              </a:rPr>
              <a:t>Market share </a:t>
            </a:r>
            <a:endParaRPr b="1" sz="2400">
              <a:latin typeface="Calibri"/>
              <a:ea typeface="Calibri"/>
              <a:cs typeface="Calibri"/>
              <a:sym typeface="Calibri"/>
            </a:endParaRPr>
          </a:p>
          <a:p>
            <a:pPr indent="0" lvl="0" marL="0" rtl="0" algn="l">
              <a:spcBef>
                <a:spcPts val="0"/>
              </a:spcBef>
              <a:spcAft>
                <a:spcPts val="0"/>
              </a:spcAft>
              <a:buNone/>
            </a:pPr>
            <a:r>
              <a:rPr b="1" lang="en-US" sz="2400">
                <a:latin typeface="Calibri"/>
                <a:ea typeface="Calibri"/>
                <a:cs typeface="Calibri"/>
                <a:sym typeface="Calibri"/>
              </a:rPr>
              <a:t>not included</a:t>
            </a:r>
            <a:endParaRPr b="1" sz="2400">
              <a:latin typeface="Calibri"/>
              <a:ea typeface="Calibri"/>
              <a:cs typeface="Calibri"/>
              <a:sym typeface="Calibri"/>
            </a:endParaRPr>
          </a:p>
          <a:p>
            <a:pPr indent="0" lvl="0" marL="0" rtl="0" algn="l">
              <a:spcBef>
                <a:spcPts val="0"/>
              </a:spcBef>
              <a:spcAft>
                <a:spcPts val="0"/>
              </a:spcAft>
              <a:buNone/>
            </a:pPr>
            <a:r>
              <a:rPr b="1" lang="en-US" sz="2400">
                <a:latin typeface="Calibri"/>
                <a:ea typeface="Calibri"/>
                <a:cs typeface="Calibri"/>
                <a:sym typeface="Calibri"/>
              </a:rPr>
              <a:t>due to overfitting</a:t>
            </a:r>
            <a:endParaRPr b="1" sz="2400">
              <a:latin typeface="Calibri"/>
              <a:ea typeface="Calibri"/>
              <a:cs typeface="Calibri"/>
              <a:sym typeface="Calibri"/>
            </a:endParaRPr>
          </a:p>
          <a:p>
            <a:pPr indent="0" lvl="0" marL="0" rtl="0" algn="l">
              <a:spcBef>
                <a:spcPts val="0"/>
              </a:spcBef>
              <a:spcAft>
                <a:spcPts val="0"/>
              </a:spcAft>
              <a:buNone/>
            </a:pPr>
            <a:r>
              <a:rPr b="1" lang="en-US" sz="2400">
                <a:latin typeface="Calibri"/>
                <a:ea typeface="Calibri"/>
                <a:cs typeface="Calibri"/>
                <a:sym typeface="Calibri"/>
              </a:rPr>
              <a:t>issue</a:t>
            </a:r>
            <a:endParaRPr b="1" sz="240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Custom 30">
      <a:dk1>
        <a:srgbClr val="000000"/>
      </a:dk1>
      <a:lt1>
        <a:srgbClr val="FFFFFF"/>
      </a:lt1>
      <a:dk2>
        <a:srgbClr val="44546A"/>
      </a:dk2>
      <a:lt2>
        <a:srgbClr val="E7E6E6"/>
      </a:lt2>
      <a:accent1>
        <a:srgbClr val="652D74"/>
      </a:accent1>
      <a:accent2>
        <a:srgbClr val="A53975"/>
      </a:accent2>
      <a:accent3>
        <a:srgbClr val="1F8492"/>
      </a:accent3>
      <a:accent4>
        <a:srgbClr val="DBCBD8"/>
      </a:accent4>
      <a:accent5>
        <a:srgbClr val="564787"/>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